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8" r:id="rId3"/>
  </p:sldMasterIdLst>
  <p:sldIdLst>
    <p:sldId id="310" r:id="rId4"/>
    <p:sldId id="278" r:id="rId5"/>
    <p:sldId id="279" r:id="rId6"/>
    <p:sldId id="258" r:id="rId7"/>
    <p:sldId id="257" r:id="rId8"/>
    <p:sldId id="291" r:id="rId9"/>
    <p:sldId id="292" r:id="rId10"/>
    <p:sldId id="281" r:id="rId11"/>
    <p:sldId id="296" r:id="rId12"/>
    <p:sldId id="303" r:id="rId13"/>
    <p:sldId id="301" r:id="rId14"/>
    <p:sldId id="302" r:id="rId15"/>
    <p:sldId id="300" r:id="rId16"/>
    <p:sldId id="304" r:id="rId17"/>
    <p:sldId id="305" r:id="rId18"/>
    <p:sldId id="306" r:id="rId19"/>
    <p:sldId id="307" r:id="rId20"/>
    <p:sldId id="308" r:id="rId21"/>
    <p:sldId id="309" r:id="rId22"/>
    <p:sldId id="287" r:id="rId23"/>
    <p:sldId id="293" r:id="rId24"/>
    <p:sldId id="294" r:id="rId25"/>
    <p:sldId id="277" r:id="rId26"/>
    <p:sldId id="295" r:id="rId27"/>
    <p:sldId id="311" r:id="rId28"/>
    <p:sldId id="313" r:id="rId29"/>
    <p:sldId id="314" r:id="rId30"/>
    <p:sldId id="31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ml\Hackathon%20DS\Environment_Temperature_change_E_All_Data_NOFLAG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ml\Hackathon%20DS\Environment_Temperature_change_E_All_Data_NOFLAG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E:\ml\Hackathon%20DS\Environment_Temperature_change_E_All_Data_NOFLAG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Trend of World Climate Change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trendline>
            <c:spPr>
              <a:ln w="19050" cap="rnd">
                <a:solidFill>
                  <a:schemeClr val="accent1"/>
                </a:solidFill>
              </a:ln>
              <a:effectLst/>
            </c:spPr>
            <c:trendlineType val="linear"/>
            <c:dispRSqr val="0"/>
            <c:dispEq val="0"/>
          </c:trendline>
          <c:cat>
            <c:strRef>
              <c:f>'Q5'!$A$4172:$BG$4172</c:f>
              <c:strCache>
                <c:ptCount val="59"/>
                <c:pt idx="0">
                  <c:v>Y1961</c:v>
                </c:pt>
                <c:pt idx="1">
                  <c:v>Y1962</c:v>
                </c:pt>
                <c:pt idx="2">
                  <c:v>Y1963</c:v>
                </c:pt>
                <c:pt idx="3">
                  <c:v>Y1964</c:v>
                </c:pt>
                <c:pt idx="4">
                  <c:v>Y1965</c:v>
                </c:pt>
                <c:pt idx="5">
                  <c:v>Y1966</c:v>
                </c:pt>
                <c:pt idx="6">
                  <c:v>Y1967</c:v>
                </c:pt>
                <c:pt idx="7">
                  <c:v>Y1968</c:v>
                </c:pt>
                <c:pt idx="8">
                  <c:v>Y1969</c:v>
                </c:pt>
                <c:pt idx="9">
                  <c:v>Y1970</c:v>
                </c:pt>
                <c:pt idx="10">
                  <c:v>Y1971</c:v>
                </c:pt>
                <c:pt idx="11">
                  <c:v>Y1972</c:v>
                </c:pt>
                <c:pt idx="12">
                  <c:v>Y1973</c:v>
                </c:pt>
                <c:pt idx="13">
                  <c:v>Y1974</c:v>
                </c:pt>
                <c:pt idx="14">
                  <c:v>Y1975</c:v>
                </c:pt>
                <c:pt idx="15">
                  <c:v>Y1976</c:v>
                </c:pt>
                <c:pt idx="16">
                  <c:v>Y1977</c:v>
                </c:pt>
                <c:pt idx="17">
                  <c:v>Y1978</c:v>
                </c:pt>
                <c:pt idx="18">
                  <c:v>Y1979</c:v>
                </c:pt>
                <c:pt idx="19">
                  <c:v>Y1980</c:v>
                </c:pt>
                <c:pt idx="20">
                  <c:v>Y1981</c:v>
                </c:pt>
                <c:pt idx="21">
                  <c:v>Y1982</c:v>
                </c:pt>
                <c:pt idx="22">
                  <c:v>Y1983</c:v>
                </c:pt>
                <c:pt idx="23">
                  <c:v>Y1984</c:v>
                </c:pt>
                <c:pt idx="24">
                  <c:v>Y1985</c:v>
                </c:pt>
                <c:pt idx="25">
                  <c:v>Y1986</c:v>
                </c:pt>
                <c:pt idx="26">
                  <c:v>Y1987</c:v>
                </c:pt>
                <c:pt idx="27">
                  <c:v>Y1988</c:v>
                </c:pt>
                <c:pt idx="28">
                  <c:v>Y1989</c:v>
                </c:pt>
                <c:pt idx="29">
                  <c:v>Y1990</c:v>
                </c:pt>
                <c:pt idx="30">
                  <c:v>Y1991</c:v>
                </c:pt>
                <c:pt idx="31">
                  <c:v>Y1992</c:v>
                </c:pt>
                <c:pt idx="32">
                  <c:v>Y1993</c:v>
                </c:pt>
                <c:pt idx="33">
                  <c:v>Y1994</c:v>
                </c:pt>
                <c:pt idx="34">
                  <c:v>Y1995</c:v>
                </c:pt>
                <c:pt idx="35">
                  <c:v>Y1996</c:v>
                </c:pt>
                <c:pt idx="36">
                  <c:v>Y1997</c:v>
                </c:pt>
                <c:pt idx="37">
                  <c:v>Y1998</c:v>
                </c:pt>
                <c:pt idx="38">
                  <c:v>Y1999</c:v>
                </c:pt>
                <c:pt idx="39">
                  <c:v>Y2000</c:v>
                </c:pt>
                <c:pt idx="40">
                  <c:v>Y2001</c:v>
                </c:pt>
                <c:pt idx="41">
                  <c:v>Y2002</c:v>
                </c:pt>
                <c:pt idx="42">
                  <c:v>Y2003</c:v>
                </c:pt>
                <c:pt idx="43">
                  <c:v>Y2004</c:v>
                </c:pt>
                <c:pt idx="44">
                  <c:v>Y2005</c:v>
                </c:pt>
                <c:pt idx="45">
                  <c:v>Y2006</c:v>
                </c:pt>
                <c:pt idx="46">
                  <c:v>Y2007</c:v>
                </c:pt>
                <c:pt idx="47">
                  <c:v>Y2008</c:v>
                </c:pt>
                <c:pt idx="48">
                  <c:v>Y2009</c:v>
                </c:pt>
                <c:pt idx="49">
                  <c:v>Y2010</c:v>
                </c:pt>
                <c:pt idx="50">
                  <c:v>Y2011</c:v>
                </c:pt>
                <c:pt idx="51">
                  <c:v>Y2012</c:v>
                </c:pt>
                <c:pt idx="52">
                  <c:v>Y2013</c:v>
                </c:pt>
                <c:pt idx="53">
                  <c:v>Y2014</c:v>
                </c:pt>
                <c:pt idx="54">
                  <c:v>Y2015</c:v>
                </c:pt>
                <c:pt idx="55">
                  <c:v>Y2016</c:v>
                </c:pt>
                <c:pt idx="56">
                  <c:v>Y2017</c:v>
                </c:pt>
                <c:pt idx="57">
                  <c:v>Y2018</c:v>
                </c:pt>
                <c:pt idx="58">
                  <c:v>Y2019</c:v>
                </c:pt>
              </c:strCache>
            </c:strRef>
          </c:cat>
          <c:val>
            <c:numRef>
              <c:f>'Q5'!$A$4173:$BG$4173</c:f>
              <c:numCache>
                <c:formatCode>General</c:formatCode>
                <c:ptCount val="59"/>
                <c:pt idx="0">
                  <c:v>0.14448277523488284</c:v>
                </c:pt>
                <c:pt idx="1">
                  <c:v>-3.0794025536015377E-2</c:v>
                </c:pt>
                <c:pt idx="2">
                  <c:v>-2.7592628282341602E-2</c:v>
                </c:pt>
                <c:pt idx="3">
                  <c:v>-0.12363575042158535</c:v>
                </c:pt>
                <c:pt idx="4">
                  <c:v>-0.22502698145025324</c:v>
                </c:pt>
                <c:pt idx="5">
                  <c:v>9.4223560587810534E-2</c:v>
                </c:pt>
                <c:pt idx="6">
                  <c:v>-0.13232016381594847</c:v>
                </c:pt>
                <c:pt idx="7">
                  <c:v>-0.16696675499879562</c:v>
                </c:pt>
                <c:pt idx="8">
                  <c:v>0.10137870392676471</c:v>
                </c:pt>
                <c:pt idx="9">
                  <c:v>7.0574560346904444E-2</c:v>
                </c:pt>
                <c:pt idx="10">
                  <c:v>-0.17367646350276961</c:v>
                </c:pt>
                <c:pt idx="11">
                  <c:v>-5.6304264032763222E-2</c:v>
                </c:pt>
                <c:pt idx="12">
                  <c:v>0.19722404239942226</c:v>
                </c:pt>
                <c:pt idx="13">
                  <c:v>-0.12519417007949901</c:v>
                </c:pt>
                <c:pt idx="14">
                  <c:v>-2.151288846061182E-2</c:v>
                </c:pt>
                <c:pt idx="15">
                  <c:v>-0.21688725608287193</c:v>
                </c:pt>
                <c:pt idx="16">
                  <c:v>0.18206408094435028</c:v>
                </c:pt>
                <c:pt idx="17">
                  <c:v>5.321874247169351E-2</c:v>
                </c:pt>
                <c:pt idx="18">
                  <c:v>0.22330257769212244</c:v>
                </c:pt>
                <c:pt idx="19">
                  <c:v>0.21296362322331952</c:v>
                </c:pt>
                <c:pt idx="20">
                  <c:v>0.21341821247892079</c:v>
                </c:pt>
                <c:pt idx="21">
                  <c:v>0.14703758130570896</c:v>
                </c:pt>
                <c:pt idx="22">
                  <c:v>0.33834232715008367</c:v>
                </c:pt>
                <c:pt idx="23">
                  <c:v>7.6474825343290906E-2</c:v>
                </c:pt>
                <c:pt idx="24">
                  <c:v>6.8313177547578902E-2</c:v>
                </c:pt>
                <c:pt idx="25">
                  <c:v>0.13732522283787044</c:v>
                </c:pt>
                <c:pt idx="26">
                  <c:v>0.4047234401349078</c:v>
                </c:pt>
                <c:pt idx="27">
                  <c:v>0.43410045772103217</c:v>
                </c:pt>
                <c:pt idx="28">
                  <c:v>0.28594796434594144</c:v>
                </c:pt>
                <c:pt idx="29">
                  <c:v>0.57180245723921852</c:v>
                </c:pt>
                <c:pt idx="30">
                  <c:v>0.32631944109853073</c:v>
                </c:pt>
                <c:pt idx="31">
                  <c:v>0.23802601782702926</c:v>
                </c:pt>
                <c:pt idx="32">
                  <c:v>0.26768176343049827</c:v>
                </c:pt>
                <c:pt idx="33">
                  <c:v>0.52717224765116699</c:v>
                </c:pt>
                <c:pt idx="34">
                  <c:v>0.56921440616718821</c:v>
                </c:pt>
                <c:pt idx="35">
                  <c:v>0.34960226451457527</c:v>
                </c:pt>
                <c:pt idx="36">
                  <c:v>0.55541821247892154</c:v>
                </c:pt>
                <c:pt idx="37">
                  <c:v>0.93925728740062409</c:v>
                </c:pt>
                <c:pt idx="38">
                  <c:v>0.69055239701276672</c:v>
                </c:pt>
                <c:pt idx="39">
                  <c:v>0.59931679113466696</c:v>
                </c:pt>
                <c:pt idx="40">
                  <c:v>0.73847482534329167</c:v>
                </c:pt>
                <c:pt idx="41">
                  <c:v>0.85042110334859</c:v>
                </c:pt>
                <c:pt idx="42">
                  <c:v>0.85551891110575762</c:v>
                </c:pt>
                <c:pt idx="43">
                  <c:v>0.74067670440857547</c:v>
                </c:pt>
                <c:pt idx="44">
                  <c:v>0.85868947241628291</c:v>
                </c:pt>
                <c:pt idx="45">
                  <c:v>0.87837533124548406</c:v>
                </c:pt>
                <c:pt idx="46">
                  <c:v>0.91710816670682016</c:v>
                </c:pt>
                <c:pt idx="47">
                  <c:v>0.73993760539629083</c:v>
                </c:pt>
                <c:pt idx="48">
                  <c:v>0.88963815947964375</c:v>
                </c:pt>
                <c:pt idx="49">
                  <c:v>1.0402772825825097</c:v>
                </c:pt>
                <c:pt idx="50">
                  <c:v>0.82114719344736209</c:v>
                </c:pt>
                <c:pt idx="51">
                  <c:v>0.83881642977595838</c:v>
                </c:pt>
                <c:pt idx="52">
                  <c:v>0.89770729944591465</c:v>
                </c:pt>
                <c:pt idx="53">
                  <c:v>1.0495825102384959</c:v>
                </c:pt>
                <c:pt idx="54">
                  <c:v>1.2153933991809176</c:v>
                </c:pt>
                <c:pt idx="55">
                  <c:v>1.3563083594314649</c:v>
                </c:pt>
                <c:pt idx="56">
                  <c:v>1.2256812816188853</c:v>
                </c:pt>
                <c:pt idx="57">
                  <c:v>1.1991216574319432</c:v>
                </c:pt>
                <c:pt idx="58">
                  <c:v>1.3442495784148387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29F-42A6-847B-FD04AE1044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9860639"/>
        <c:axId val="129865631"/>
      </c:lineChart>
      <c:catAx>
        <c:axId val="12986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865631"/>
        <c:crosses val="autoZero"/>
        <c:auto val="1"/>
        <c:lblAlgn val="ctr"/>
        <c:lblOffset val="100"/>
        <c:noMultiLvlLbl val="0"/>
      </c:catAx>
      <c:valAx>
        <c:axId val="1298656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8606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Most</a:t>
            </a:r>
            <a:r>
              <a:rPr lang="en-US" baseline="0"/>
              <a:t> Countries Suffers from Climate Change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'Q1'!$AI$2</c:f>
              <c:strCache>
                <c:ptCount val="1"/>
                <c:pt idx="0">
                  <c:v>Climate change average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'Q1'!$AH$3:$AH$12</c:f>
              <c:strCache>
                <c:ptCount val="10"/>
                <c:pt idx="0">
                  <c:v>Svalbard Islands</c:v>
                </c:pt>
                <c:pt idx="1">
                  <c:v>Bahrain</c:v>
                </c:pt>
                <c:pt idx="2">
                  <c:v>Kuwait</c:v>
                </c:pt>
                <c:pt idx="3">
                  <c:v>Austria</c:v>
                </c:pt>
                <c:pt idx="4">
                  <c:v>Qatar</c:v>
                </c:pt>
                <c:pt idx="5">
                  <c:v>Morocco</c:v>
                </c:pt>
                <c:pt idx="6">
                  <c:v>Finland</c:v>
                </c:pt>
                <c:pt idx="7">
                  <c:v>Hungary</c:v>
                </c:pt>
                <c:pt idx="8">
                  <c:v>Liechtenstein</c:v>
                </c:pt>
                <c:pt idx="9">
                  <c:v>Guinea-Bissau</c:v>
                </c:pt>
              </c:strCache>
            </c:strRef>
          </c:cat>
          <c:val>
            <c:numRef>
              <c:f>'Q1'!$AI$3:$AI$12</c:f>
              <c:numCache>
                <c:formatCode>0.00</c:formatCode>
                <c:ptCount val="10"/>
                <c:pt idx="0">
                  <c:v>3.2635176470588236</c:v>
                </c:pt>
                <c:pt idx="1">
                  <c:v>1.9339882352941178</c:v>
                </c:pt>
                <c:pt idx="2">
                  <c:v>1.9227411764705884</c:v>
                </c:pt>
                <c:pt idx="3">
                  <c:v>1.8322529411764705</c:v>
                </c:pt>
                <c:pt idx="4">
                  <c:v>1.7514588235294117</c:v>
                </c:pt>
                <c:pt idx="5">
                  <c:v>1.7469588235294118</c:v>
                </c:pt>
                <c:pt idx="6">
                  <c:v>1.7468588235294114</c:v>
                </c:pt>
                <c:pt idx="7">
                  <c:v>1.736176470588235</c:v>
                </c:pt>
                <c:pt idx="8">
                  <c:v>1.7222058823529411</c:v>
                </c:pt>
                <c:pt idx="9">
                  <c:v>1.6927176470588237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4B-40A6-BEBA-0FF51ECAF60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73207423"/>
        <c:axId val="273208255"/>
      </c:barChart>
      <c:catAx>
        <c:axId val="2732074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3208255"/>
        <c:crosses val="autoZero"/>
        <c:auto val="1"/>
        <c:lblAlgn val="ctr"/>
        <c:lblOffset val="100"/>
        <c:noMultiLvlLbl val="0"/>
      </c:catAx>
      <c:valAx>
        <c:axId val="273208255"/>
        <c:scaling>
          <c:orientation val="minMax"/>
        </c:scaling>
        <c:delete val="0"/>
        <c:axPos val="l"/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32074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Very Least</a:t>
            </a:r>
            <a:r>
              <a:rPr lang="en-US" baseline="0"/>
              <a:t> Countries Suffers from Climate Change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'Q2'!$AI$2</c:f>
              <c:strCache>
                <c:ptCount val="1"/>
                <c:pt idx="0">
                  <c:v>Climate change average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'Q2'!$AH$3:$AH$12</c:f>
              <c:strCache>
                <c:ptCount val="10"/>
                <c:pt idx="0">
                  <c:v>South Georgia and the South Sandwich Islands</c:v>
                </c:pt>
                <c:pt idx="1">
                  <c:v>Pitcairn Islands</c:v>
                </c:pt>
                <c:pt idx="2">
                  <c:v>Chile</c:v>
                </c:pt>
                <c:pt idx="3">
                  <c:v>India</c:v>
                </c:pt>
                <c:pt idx="4">
                  <c:v>Argentina</c:v>
                </c:pt>
                <c:pt idx="5">
                  <c:v>Norfolk Island</c:v>
                </c:pt>
                <c:pt idx="6">
                  <c:v>Antarctica</c:v>
                </c:pt>
                <c:pt idx="7">
                  <c:v>French Southern and Antarctic Territories</c:v>
                </c:pt>
                <c:pt idx="8">
                  <c:v>Nepal</c:v>
                </c:pt>
                <c:pt idx="9">
                  <c:v>Tokelau</c:v>
                </c:pt>
              </c:strCache>
            </c:strRef>
          </c:cat>
          <c:val>
            <c:numRef>
              <c:f>'Q2'!$AI$3:$AI$12</c:f>
              <c:numCache>
                <c:formatCode>0.000</c:formatCode>
                <c:ptCount val="10"/>
                <c:pt idx="0">
                  <c:v>0.1599904411764706</c:v>
                </c:pt>
                <c:pt idx="1">
                  <c:v>0.16317330316742082</c:v>
                </c:pt>
                <c:pt idx="2">
                  <c:v>0.43450588235294119</c:v>
                </c:pt>
                <c:pt idx="3">
                  <c:v>0.6163764705882353</c:v>
                </c:pt>
                <c:pt idx="4">
                  <c:v>0.6474411764705883</c:v>
                </c:pt>
                <c:pt idx="5">
                  <c:v>0.65006470588235299</c:v>
                </c:pt>
                <c:pt idx="6">
                  <c:v>0.65547058823529414</c:v>
                </c:pt>
                <c:pt idx="7">
                  <c:v>0.66739999999999999</c:v>
                </c:pt>
                <c:pt idx="8">
                  <c:v>0.67146470588235296</c:v>
                </c:pt>
                <c:pt idx="9">
                  <c:v>0.67614285714285738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3A-4CC3-B3D7-55AC3E87221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73207423"/>
        <c:axId val="273208255"/>
      </c:barChart>
      <c:catAx>
        <c:axId val="2732074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3208255"/>
        <c:crosses val="autoZero"/>
        <c:auto val="1"/>
        <c:lblAlgn val="ctr"/>
        <c:lblOffset val="100"/>
        <c:noMultiLvlLbl val="0"/>
      </c:catAx>
      <c:valAx>
        <c:axId val="273208255"/>
        <c:scaling>
          <c:orientation val="minMax"/>
        </c:scaling>
        <c:delete val="0"/>
        <c:axPos val="l"/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32074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3">
  <a:schemeClr val="accent1"/>
  <a:schemeClr val="accent1"/>
  <a:schemeClr val="accent1"/>
  <a:schemeClr val="accent1"/>
  <a:schemeClr val="accent1"/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3">
  <a:schemeClr val="accent1"/>
  <a:schemeClr val="accent1"/>
  <a:schemeClr val="accent1"/>
  <a:schemeClr val="accent1"/>
  <a:schemeClr val="accent1"/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F20FEF-0F9B-4F21-8365-A7ADC8405F7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567D0DC4-8743-43C9-8DAC-7257E843EF4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0"/>
            <a:t>Question generation and Answering Questions</a:t>
          </a:r>
          <a:endParaRPr lang="en-US"/>
        </a:p>
      </dgm:t>
    </dgm:pt>
    <dgm:pt modelId="{821BB7B5-F1F9-49C7-B922-D41AC9412044}" type="parTrans" cxnId="{55EAB938-2B6F-4D17-8941-6160D776FDBF}">
      <dgm:prSet/>
      <dgm:spPr/>
      <dgm:t>
        <a:bodyPr/>
        <a:lstStyle/>
        <a:p>
          <a:endParaRPr lang="en-US"/>
        </a:p>
      </dgm:t>
    </dgm:pt>
    <dgm:pt modelId="{F22323E7-4B1B-415C-9310-F06B445EFA38}" type="sibTrans" cxnId="{55EAB938-2B6F-4D17-8941-6160D776FDBF}">
      <dgm:prSet/>
      <dgm:spPr/>
      <dgm:t>
        <a:bodyPr/>
        <a:lstStyle/>
        <a:p>
          <a:endParaRPr lang="en-US"/>
        </a:p>
      </dgm:t>
    </dgm:pt>
    <dgm:pt modelId="{858EA330-4387-4BD7-A376-3C49ECA25A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0"/>
            <a:t>Speech Recognition</a:t>
          </a:r>
          <a:endParaRPr lang="en-US"/>
        </a:p>
      </dgm:t>
    </dgm:pt>
    <dgm:pt modelId="{D7F8881B-9871-4499-A38D-E8D62017F338}" type="parTrans" cxnId="{F75A0360-4CC6-4FE9-9AD3-AE678FE274AB}">
      <dgm:prSet/>
      <dgm:spPr/>
      <dgm:t>
        <a:bodyPr/>
        <a:lstStyle/>
        <a:p>
          <a:endParaRPr lang="en-US"/>
        </a:p>
      </dgm:t>
    </dgm:pt>
    <dgm:pt modelId="{3EF0DA9C-7A1A-4F08-AF3E-29779BC52864}" type="sibTrans" cxnId="{F75A0360-4CC6-4FE9-9AD3-AE678FE274AB}">
      <dgm:prSet/>
      <dgm:spPr/>
      <dgm:t>
        <a:bodyPr/>
        <a:lstStyle/>
        <a:p>
          <a:endParaRPr lang="en-US"/>
        </a:p>
      </dgm:t>
    </dgm:pt>
    <dgm:pt modelId="{096EED18-1608-4B34-9565-04FD4C2AF82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0"/>
            <a:t>Spam detection</a:t>
          </a:r>
          <a:endParaRPr lang="en-US"/>
        </a:p>
      </dgm:t>
    </dgm:pt>
    <dgm:pt modelId="{806C31E6-4BA6-4800-AD84-D9CDDB313D82}" type="parTrans" cxnId="{9444B3EB-B68F-4733-AAA1-C7A06B1EE7F0}">
      <dgm:prSet/>
      <dgm:spPr/>
      <dgm:t>
        <a:bodyPr/>
        <a:lstStyle/>
        <a:p>
          <a:endParaRPr lang="en-US"/>
        </a:p>
      </dgm:t>
    </dgm:pt>
    <dgm:pt modelId="{88C9C0A2-B9DA-425F-8EB7-5B7E32D09BBE}" type="sibTrans" cxnId="{9444B3EB-B68F-4733-AAA1-C7A06B1EE7F0}">
      <dgm:prSet/>
      <dgm:spPr/>
      <dgm:t>
        <a:bodyPr/>
        <a:lstStyle/>
        <a:p>
          <a:endParaRPr lang="en-US"/>
        </a:p>
      </dgm:t>
    </dgm:pt>
    <dgm:pt modelId="{673884F0-1148-4B67-9457-A433DA4664CB}" type="pres">
      <dgm:prSet presAssocID="{77F20FEF-0F9B-4F21-8365-A7ADC8405F74}" presName="root" presStyleCnt="0">
        <dgm:presLayoutVars>
          <dgm:dir/>
          <dgm:resizeHandles val="exact"/>
        </dgm:presLayoutVars>
      </dgm:prSet>
      <dgm:spPr/>
    </dgm:pt>
    <dgm:pt modelId="{E15C6755-5219-4BBA-A769-D5F84E868663}" type="pres">
      <dgm:prSet presAssocID="{567D0DC4-8743-43C9-8DAC-7257E843EF4E}" presName="compNode" presStyleCnt="0"/>
      <dgm:spPr/>
    </dgm:pt>
    <dgm:pt modelId="{CF585367-559D-4F55-8703-2104779DD097}" type="pres">
      <dgm:prSet presAssocID="{567D0DC4-8743-43C9-8DAC-7257E843EF4E}" presName="iconBgRect" presStyleLbl="bgShp" presStyleIdx="0" presStyleCnt="3"/>
      <dgm:spPr/>
    </dgm:pt>
    <dgm:pt modelId="{23EB94E3-5F7C-47CF-93BC-1EC1CA93F8BD}" type="pres">
      <dgm:prSet presAssocID="{567D0DC4-8743-43C9-8DAC-7257E843EF4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F1B3EBCE-4342-466C-BB26-E4298B61019F}" type="pres">
      <dgm:prSet presAssocID="{567D0DC4-8743-43C9-8DAC-7257E843EF4E}" presName="spaceRect" presStyleCnt="0"/>
      <dgm:spPr/>
    </dgm:pt>
    <dgm:pt modelId="{87C2F2A2-6937-4160-8FEA-D4776B1CC6F5}" type="pres">
      <dgm:prSet presAssocID="{567D0DC4-8743-43C9-8DAC-7257E843EF4E}" presName="textRect" presStyleLbl="revTx" presStyleIdx="0" presStyleCnt="3">
        <dgm:presLayoutVars>
          <dgm:chMax val="1"/>
          <dgm:chPref val="1"/>
        </dgm:presLayoutVars>
      </dgm:prSet>
      <dgm:spPr/>
    </dgm:pt>
    <dgm:pt modelId="{709CC48B-2792-4E70-8229-652F76D9A523}" type="pres">
      <dgm:prSet presAssocID="{F22323E7-4B1B-415C-9310-F06B445EFA38}" presName="sibTrans" presStyleCnt="0"/>
      <dgm:spPr/>
    </dgm:pt>
    <dgm:pt modelId="{005A2553-BB55-4DA3-810C-598E3007B6DB}" type="pres">
      <dgm:prSet presAssocID="{858EA330-4387-4BD7-A376-3C49ECA25A92}" presName="compNode" presStyleCnt="0"/>
      <dgm:spPr/>
    </dgm:pt>
    <dgm:pt modelId="{2F90B2AA-E259-4347-8BD2-74C17820262D}" type="pres">
      <dgm:prSet presAssocID="{858EA330-4387-4BD7-A376-3C49ECA25A92}" presName="iconBgRect" presStyleLbl="bgShp" presStyleIdx="1" presStyleCnt="3"/>
      <dgm:spPr/>
    </dgm:pt>
    <dgm:pt modelId="{B43A08AE-38D7-48BA-A9D2-2AED9D8BB695}" type="pres">
      <dgm:prSet presAssocID="{858EA330-4387-4BD7-A376-3C49ECA25A9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 microphone"/>
        </a:ext>
      </dgm:extLst>
    </dgm:pt>
    <dgm:pt modelId="{7D70BCC6-D796-45F1-9F48-FD61AD1B5AF8}" type="pres">
      <dgm:prSet presAssocID="{858EA330-4387-4BD7-A376-3C49ECA25A92}" presName="spaceRect" presStyleCnt="0"/>
      <dgm:spPr/>
    </dgm:pt>
    <dgm:pt modelId="{39636618-CDA2-4C6F-9E98-0CA708FFCB0A}" type="pres">
      <dgm:prSet presAssocID="{858EA330-4387-4BD7-A376-3C49ECA25A92}" presName="textRect" presStyleLbl="revTx" presStyleIdx="1" presStyleCnt="3">
        <dgm:presLayoutVars>
          <dgm:chMax val="1"/>
          <dgm:chPref val="1"/>
        </dgm:presLayoutVars>
      </dgm:prSet>
      <dgm:spPr/>
    </dgm:pt>
    <dgm:pt modelId="{CC2E5F93-5CD2-4FFF-BEC1-E982F0806467}" type="pres">
      <dgm:prSet presAssocID="{3EF0DA9C-7A1A-4F08-AF3E-29779BC52864}" presName="sibTrans" presStyleCnt="0"/>
      <dgm:spPr/>
    </dgm:pt>
    <dgm:pt modelId="{E2B595A3-C1E4-4C4F-8457-DDCAA60C8B4A}" type="pres">
      <dgm:prSet presAssocID="{096EED18-1608-4B34-9565-04FD4C2AF822}" presName="compNode" presStyleCnt="0"/>
      <dgm:spPr/>
    </dgm:pt>
    <dgm:pt modelId="{A1C39653-18EA-4C59-84B9-C8D1ADCE7BC4}" type="pres">
      <dgm:prSet presAssocID="{096EED18-1608-4B34-9565-04FD4C2AF822}" presName="iconBgRect" presStyleLbl="bgShp" presStyleIdx="2" presStyleCnt="3"/>
      <dgm:spPr/>
    </dgm:pt>
    <dgm:pt modelId="{9D1912A3-45A5-4CC7-8E53-48950E8D7B3D}" type="pres">
      <dgm:prSet presAssocID="{096EED18-1608-4B34-9565-04FD4C2AF82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064E248-D207-483A-AE87-62FA62304C92}" type="pres">
      <dgm:prSet presAssocID="{096EED18-1608-4B34-9565-04FD4C2AF822}" presName="spaceRect" presStyleCnt="0"/>
      <dgm:spPr/>
    </dgm:pt>
    <dgm:pt modelId="{09EBC36C-9497-4810-9457-2074A91BFE2E}" type="pres">
      <dgm:prSet presAssocID="{096EED18-1608-4B34-9565-04FD4C2AF82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438CD05-0AAE-4343-A370-1269D312A3CB}" type="presOf" srcId="{096EED18-1608-4B34-9565-04FD4C2AF822}" destId="{09EBC36C-9497-4810-9457-2074A91BFE2E}" srcOrd="0" destOrd="0" presId="urn:microsoft.com/office/officeart/2018/5/layout/IconCircleLabelList"/>
    <dgm:cxn modelId="{55EAB938-2B6F-4D17-8941-6160D776FDBF}" srcId="{77F20FEF-0F9B-4F21-8365-A7ADC8405F74}" destId="{567D0DC4-8743-43C9-8DAC-7257E843EF4E}" srcOrd="0" destOrd="0" parTransId="{821BB7B5-F1F9-49C7-B922-D41AC9412044}" sibTransId="{F22323E7-4B1B-415C-9310-F06B445EFA38}"/>
    <dgm:cxn modelId="{B203953F-6E52-4E05-8C94-A761A59A3421}" type="presOf" srcId="{77F20FEF-0F9B-4F21-8365-A7ADC8405F74}" destId="{673884F0-1148-4B67-9457-A433DA4664CB}" srcOrd="0" destOrd="0" presId="urn:microsoft.com/office/officeart/2018/5/layout/IconCircleLabelList"/>
    <dgm:cxn modelId="{F75A0360-4CC6-4FE9-9AD3-AE678FE274AB}" srcId="{77F20FEF-0F9B-4F21-8365-A7ADC8405F74}" destId="{858EA330-4387-4BD7-A376-3C49ECA25A92}" srcOrd="1" destOrd="0" parTransId="{D7F8881B-9871-4499-A38D-E8D62017F338}" sibTransId="{3EF0DA9C-7A1A-4F08-AF3E-29779BC52864}"/>
    <dgm:cxn modelId="{8E42736B-C701-4826-B10D-1829DC0773B0}" type="presOf" srcId="{567D0DC4-8743-43C9-8DAC-7257E843EF4E}" destId="{87C2F2A2-6937-4160-8FEA-D4776B1CC6F5}" srcOrd="0" destOrd="0" presId="urn:microsoft.com/office/officeart/2018/5/layout/IconCircleLabelList"/>
    <dgm:cxn modelId="{A95C0C9F-D7DA-484E-90A0-2EE7126C1FBA}" type="presOf" srcId="{858EA330-4387-4BD7-A376-3C49ECA25A92}" destId="{39636618-CDA2-4C6F-9E98-0CA708FFCB0A}" srcOrd="0" destOrd="0" presId="urn:microsoft.com/office/officeart/2018/5/layout/IconCircleLabelList"/>
    <dgm:cxn modelId="{9444B3EB-B68F-4733-AAA1-C7A06B1EE7F0}" srcId="{77F20FEF-0F9B-4F21-8365-A7ADC8405F74}" destId="{096EED18-1608-4B34-9565-04FD4C2AF822}" srcOrd="2" destOrd="0" parTransId="{806C31E6-4BA6-4800-AD84-D9CDDB313D82}" sibTransId="{88C9C0A2-B9DA-425F-8EB7-5B7E32D09BBE}"/>
    <dgm:cxn modelId="{55E0DEAE-AFCD-4203-B02C-F184A3530DDA}" type="presParOf" srcId="{673884F0-1148-4B67-9457-A433DA4664CB}" destId="{E15C6755-5219-4BBA-A769-D5F84E868663}" srcOrd="0" destOrd="0" presId="urn:microsoft.com/office/officeart/2018/5/layout/IconCircleLabelList"/>
    <dgm:cxn modelId="{3B02AB9F-9259-4738-9CEF-88732DBF441C}" type="presParOf" srcId="{E15C6755-5219-4BBA-A769-D5F84E868663}" destId="{CF585367-559D-4F55-8703-2104779DD097}" srcOrd="0" destOrd="0" presId="urn:microsoft.com/office/officeart/2018/5/layout/IconCircleLabelList"/>
    <dgm:cxn modelId="{D4B7C907-DEE3-4781-A479-7463E036F507}" type="presParOf" srcId="{E15C6755-5219-4BBA-A769-D5F84E868663}" destId="{23EB94E3-5F7C-47CF-93BC-1EC1CA93F8BD}" srcOrd="1" destOrd="0" presId="urn:microsoft.com/office/officeart/2018/5/layout/IconCircleLabelList"/>
    <dgm:cxn modelId="{63226B06-92E3-43C9-8FA9-0CEF749EB758}" type="presParOf" srcId="{E15C6755-5219-4BBA-A769-D5F84E868663}" destId="{F1B3EBCE-4342-466C-BB26-E4298B61019F}" srcOrd="2" destOrd="0" presId="urn:microsoft.com/office/officeart/2018/5/layout/IconCircleLabelList"/>
    <dgm:cxn modelId="{2F343E16-CBDA-47BD-A183-69191313D63A}" type="presParOf" srcId="{E15C6755-5219-4BBA-A769-D5F84E868663}" destId="{87C2F2A2-6937-4160-8FEA-D4776B1CC6F5}" srcOrd="3" destOrd="0" presId="urn:microsoft.com/office/officeart/2018/5/layout/IconCircleLabelList"/>
    <dgm:cxn modelId="{02E014C9-17ED-44DF-AE41-A2848B8744FF}" type="presParOf" srcId="{673884F0-1148-4B67-9457-A433DA4664CB}" destId="{709CC48B-2792-4E70-8229-652F76D9A523}" srcOrd="1" destOrd="0" presId="urn:microsoft.com/office/officeart/2018/5/layout/IconCircleLabelList"/>
    <dgm:cxn modelId="{BA011A4B-030A-4173-B4B3-B1D1DA9225E3}" type="presParOf" srcId="{673884F0-1148-4B67-9457-A433DA4664CB}" destId="{005A2553-BB55-4DA3-810C-598E3007B6DB}" srcOrd="2" destOrd="0" presId="urn:microsoft.com/office/officeart/2018/5/layout/IconCircleLabelList"/>
    <dgm:cxn modelId="{293E4368-B2C8-42CC-BAE8-FD3AC5A747EE}" type="presParOf" srcId="{005A2553-BB55-4DA3-810C-598E3007B6DB}" destId="{2F90B2AA-E259-4347-8BD2-74C17820262D}" srcOrd="0" destOrd="0" presId="urn:microsoft.com/office/officeart/2018/5/layout/IconCircleLabelList"/>
    <dgm:cxn modelId="{865813AC-A48F-4B80-8DCD-E7F91C57EA62}" type="presParOf" srcId="{005A2553-BB55-4DA3-810C-598E3007B6DB}" destId="{B43A08AE-38D7-48BA-A9D2-2AED9D8BB695}" srcOrd="1" destOrd="0" presId="urn:microsoft.com/office/officeart/2018/5/layout/IconCircleLabelList"/>
    <dgm:cxn modelId="{66676E6D-BBCC-49CF-A25B-F6D8A5A6345A}" type="presParOf" srcId="{005A2553-BB55-4DA3-810C-598E3007B6DB}" destId="{7D70BCC6-D796-45F1-9F48-FD61AD1B5AF8}" srcOrd="2" destOrd="0" presId="urn:microsoft.com/office/officeart/2018/5/layout/IconCircleLabelList"/>
    <dgm:cxn modelId="{DB0348FF-C89D-4B91-AF5A-CAE6D4448B82}" type="presParOf" srcId="{005A2553-BB55-4DA3-810C-598E3007B6DB}" destId="{39636618-CDA2-4C6F-9E98-0CA708FFCB0A}" srcOrd="3" destOrd="0" presId="urn:microsoft.com/office/officeart/2018/5/layout/IconCircleLabelList"/>
    <dgm:cxn modelId="{2EF22482-1C68-4907-8FF2-26BCD9495AB1}" type="presParOf" srcId="{673884F0-1148-4B67-9457-A433DA4664CB}" destId="{CC2E5F93-5CD2-4FFF-BEC1-E982F0806467}" srcOrd="3" destOrd="0" presId="urn:microsoft.com/office/officeart/2018/5/layout/IconCircleLabelList"/>
    <dgm:cxn modelId="{1DD59D78-51B8-400C-A685-919ADD8915F9}" type="presParOf" srcId="{673884F0-1148-4B67-9457-A433DA4664CB}" destId="{E2B595A3-C1E4-4C4F-8457-DDCAA60C8B4A}" srcOrd="4" destOrd="0" presId="urn:microsoft.com/office/officeart/2018/5/layout/IconCircleLabelList"/>
    <dgm:cxn modelId="{7314D032-31FA-41D3-8CEE-C3023BD59CE7}" type="presParOf" srcId="{E2B595A3-C1E4-4C4F-8457-DDCAA60C8B4A}" destId="{A1C39653-18EA-4C59-84B9-C8D1ADCE7BC4}" srcOrd="0" destOrd="0" presId="urn:microsoft.com/office/officeart/2018/5/layout/IconCircleLabelList"/>
    <dgm:cxn modelId="{7A200615-BB5B-47C7-8EC4-30C66B1C223C}" type="presParOf" srcId="{E2B595A3-C1E4-4C4F-8457-DDCAA60C8B4A}" destId="{9D1912A3-45A5-4CC7-8E53-48950E8D7B3D}" srcOrd="1" destOrd="0" presId="urn:microsoft.com/office/officeart/2018/5/layout/IconCircleLabelList"/>
    <dgm:cxn modelId="{BE7C7516-65DD-4660-8731-882CE9715795}" type="presParOf" srcId="{E2B595A3-C1E4-4C4F-8457-DDCAA60C8B4A}" destId="{E064E248-D207-483A-AE87-62FA62304C92}" srcOrd="2" destOrd="0" presId="urn:microsoft.com/office/officeart/2018/5/layout/IconCircleLabelList"/>
    <dgm:cxn modelId="{17AEB55D-F826-40D0-80F5-98FF34FF1C12}" type="presParOf" srcId="{E2B595A3-C1E4-4C4F-8457-DDCAA60C8B4A}" destId="{09EBC36C-9497-4810-9457-2074A91BFE2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F20FEF-0F9B-4F21-8365-A7ADC8405F7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66A5278A-550A-4BF1-8315-783A64E684C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0"/>
            <a:t>Machine translation</a:t>
          </a:r>
          <a:endParaRPr lang="en-US"/>
        </a:p>
      </dgm:t>
    </dgm:pt>
    <dgm:pt modelId="{19EBEB85-6588-43B6-ACB9-06963D374A15}" type="parTrans" cxnId="{E350D62B-04FF-4C8D-BE66-D439A21543FA}">
      <dgm:prSet/>
      <dgm:spPr/>
      <dgm:t>
        <a:bodyPr/>
        <a:lstStyle/>
        <a:p>
          <a:endParaRPr lang="en-US"/>
        </a:p>
      </dgm:t>
    </dgm:pt>
    <dgm:pt modelId="{7100082B-5E3F-44B3-B54F-106DF6397673}" type="sibTrans" cxnId="{E350D62B-04FF-4C8D-BE66-D439A21543FA}">
      <dgm:prSet/>
      <dgm:spPr/>
      <dgm:t>
        <a:bodyPr/>
        <a:lstStyle/>
        <a:p>
          <a:endParaRPr lang="en-US"/>
        </a:p>
      </dgm:t>
    </dgm:pt>
    <dgm:pt modelId="{09D95451-BBD4-4789-85AB-317AC8D1D4F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0" dirty="0"/>
            <a:t>Virtual agents and chatbots</a:t>
          </a:r>
          <a:endParaRPr lang="en-US" dirty="0"/>
        </a:p>
      </dgm:t>
    </dgm:pt>
    <dgm:pt modelId="{F2A3FABE-EEE7-4CE1-ACE8-9ADF5F9316CE}" type="parTrans" cxnId="{D6E169E7-2E73-4700-946F-4A48703540C5}">
      <dgm:prSet/>
      <dgm:spPr/>
      <dgm:t>
        <a:bodyPr/>
        <a:lstStyle/>
        <a:p>
          <a:endParaRPr lang="en-US"/>
        </a:p>
      </dgm:t>
    </dgm:pt>
    <dgm:pt modelId="{5D8D578C-4C3B-4AE3-BCB7-4CE4E531DFD7}" type="sibTrans" cxnId="{D6E169E7-2E73-4700-946F-4A48703540C5}">
      <dgm:prSet/>
      <dgm:spPr/>
      <dgm:t>
        <a:bodyPr/>
        <a:lstStyle/>
        <a:p>
          <a:endParaRPr lang="en-US"/>
        </a:p>
      </dgm:t>
    </dgm:pt>
    <dgm:pt modelId="{90D30D4C-1403-4621-A352-A8CB38A63EA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0"/>
            <a:t>Social media sentiment analysis</a:t>
          </a:r>
          <a:endParaRPr lang="en-US"/>
        </a:p>
      </dgm:t>
    </dgm:pt>
    <dgm:pt modelId="{FD895DCC-D726-4FF8-A74E-CD74177B3B1E}" type="parTrans" cxnId="{F886349D-6976-435A-B0E3-775DE77710CA}">
      <dgm:prSet/>
      <dgm:spPr/>
      <dgm:t>
        <a:bodyPr/>
        <a:lstStyle/>
        <a:p>
          <a:endParaRPr lang="en-US"/>
        </a:p>
      </dgm:t>
    </dgm:pt>
    <dgm:pt modelId="{B1C6FBE6-B197-4C77-B79D-8831D07C3E4C}" type="sibTrans" cxnId="{F886349D-6976-435A-B0E3-775DE77710CA}">
      <dgm:prSet/>
      <dgm:spPr/>
      <dgm:t>
        <a:bodyPr/>
        <a:lstStyle/>
        <a:p>
          <a:endParaRPr lang="en-US"/>
        </a:p>
      </dgm:t>
    </dgm:pt>
    <dgm:pt modelId="{3302AD99-734F-4D42-AD55-F4409E1832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0"/>
            <a:t>Text summarization</a:t>
          </a:r>
          <a:endParaRPr lang="en-US"/>
        </a:p>
      </dgm:t>
    </dgm:pt>
    <dgm:pt modelId="{F30DD65F-2B94-47AF-B222-2D169A6C8EFD}" type="parTrans" cxnId="{3EC8884A-26D1-4B8D-8123-9CA6AF707838}">
      <dgm:prSet/>
      <dgm:spPr/>
      <dgm:t>
        <a:bodyPr/>
        <a:lstStyle/>
        <a:p>
          <a:endParaRPr lang="en-US"/>
        </a:p>
      </dgm:t>
    </dgm:pt>
    <dgm:pt modelId="{D55DC3F4-CFCF-407C-BECC-8A73430F5D1B}" type="sibTrans" cxnId="{3EC8884A-26D1-4B8D-8123-9CA6AF707838}">
      <dgm:prSet/>
      <dgm:spPr/>
      <dgm:t>
        <a:bodyPr/>
        <a:lstStyle/>
        <a:p>
          <a:endParaRPr lang="en-US"/>
        </a:p>
      </dgm:t>
    </dgm:pt>
    <dgm:pt modelId="{673884F0-1148-4B67-9457-A433DA4664CB}" type="pres">
      <dgm:prSet presAssocID="{77F20FEF-0F9B-4F21-8365-A7ADC8405F74}" presName="root" presStyleCnt="0">
        <dgm:presLayoutVars>
          <dgm:dir/>
          <dgm:resizeHandles val="exact"/>
        </dgm:presLayoutVars>
      </dgm:prSet>
      <dgm:spPr/>
    </dgm:pt>
    <dgm:pt modelId="{9C40FBB7-7EE5-4D68-8A6E-8D95A4DA82A7}" type="pres">
      <dgm:prSet presAssocID="{66A5278A-550A-4BF1-8315-783A64E684C3}" presName="compNode" presStyleCnt="0"/>
      <dgm:spPr/>
    </dgm:pt>
    <dgm:pt modelId="{8225622D-0F06-4E9D-9766-4FECF76560F2}" type="pres">
      <dgm:prSet presAssocID="{66A5278A-550A-4BF1-8315-783A64E684C3}" presName="iconBgRect" presStyleLbl="bgShp" presStyleIdx="0" presStyleCnt="4"/>
      <dgm:spPr/>
    </dgm:pt>
    <dgm:pt modelId="{30A014A4-E218-4AEA-91DE-9E214F5D102F}" type="pres">
      <dgm:prSet presAssocID="{66A5278A-550A-4BF1-8315-783A64E684C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1B304FB0-88F4-457B-9E4E-5A29F9FC4BCB}" type="pres">
      <dgm:prSet presAssocID="{66A5278A-550A-4BF1-8315-783A64E684C3}" presName="spaceRect" presStyleCnt="0"/>
      <dgm:spPr/>
    </dgm:pt>
    <dgm:pt modelId="{D0C61F63-7184-4300-B0D7-99D3312DE009}" type="pres">
      <dgm:prSet presAssocID="{66A5278A-550A-4BF1-8315-783A64E684C3}" presName="textRect" presStyleLbl="revTx" presStyleIdx="0" presStyleCnt="4">
        <dgm:presLayoutVars>
          <dgm:chMax val="1"/>
          <dgm:chPref val="1"/>
        </dgm:presLayoutVars>
      </dgm:prSet>
      <dgm:spPr/>
    </dgm:pt>
    <dgm:pt modelId="{044B7DFC-AF4C-4F7B-92EB-C797634F609C}" type="pres">
      <dgm:prSet presAssocID="{7100082B-5E3F-44B3-B54F-106DF6397673}" presName="sibTrans" presStyleCnt="0"/>
      <dgm:spPr/>
    </dgm:pt>
    <dgm:pt modelId="{81092F90-402B-44D6-A0E1-84565659F1BA}" type="pres">
      <dgm:prSet presAssocID="{09D95451-BBD4-4789-85AB-317AC8D1D4F4}" presName="compNode" presStyleCnt="0"/>
      <dgm:spPr/>
    </dgm:pt>
    <dgm:pt modelId="{71EF5A61-09DE-4171-9511-289CB7AB427B}" type="pres">
      <dgm:prSet presAssocID="{09D95451-BBD4-4789-85AB-317AC8D1D4F4}" presName="iconBgRect" presStyleLbl="bgShp" presStyleIdx="1" presStyleCnt="4"/>
      <dgm:spPr/>
    </dgm:pt>
    <dgm:pt modelId="{4E8B7CDF-C0B9-419A-8FD5-BF4B88B0A88C}" type="pres">
      <dgm:prSet presAssocID="{09D95451-BBD4-4789-85AB-317AC8D1D4F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7315C244-8075-411B-81BE-752E88C06AF0}" type="pres">
      <dgm:prSet presAssocID="{09D95451-BBD4-4789-85AB-317AC8D1D4F4}" presName="spaceRect" presStyleCnt="0"/>
      <dgm:spPr/>
    </dgm:pt>
    <dgm:pt modelId="{C9CC867C-7CA5-4FAB-9174-61B7C22C0252}" type="pres">
      <dgm:prSet presAssocID="{09D95451-BBD4-4789-85AB-317AC8D1D4F4}" presName="textRect" presStyleLbl="revTx" presStyleIdx="1" presStyleCnt="4">
        <dgm:presLayoutVars>
          <dgm:chMax val="1"/>
          <dgm:chPref val="1"/>
        </dgm:presLayoutVars>
      </dgm:prSet>
      <dgm:spPr/>
    </dgm:pt>
    <dgm:pt modelId="{1DA83DF3-FB74-42A9-B50D-835E05AC9295}" type="pres">
      <dgm:prSet presAssocID="{5D8D578C-4C3B-4AE3-BCB7-4CE4E531DFD7}" presName="sibTrans" presStyleCnt="0"/>
      <dgm:spPr/>
    </dgm:pt>
    <dgm:pt modelId="{E7B670F4-FF82-4C3C-8450-2B6F4DC2CF1E}" type="pres">
      <dgm:prSet presAssocID="{90D30D4C-1403-4621-A352-A8CB38A63EAC}" presName="compNode" presStyleCnt="0"/>
      <dgm:spPr/>
    </dgm:pt>
    <dgm:pt modelId="{E37FD6D5-516B-4EAB-A7C0-23E866182D19}" type="pres">
      <dgm:prSet presAssocID="{90D30D4C-1403-4621-A352-A8CB38A63EAC}" presName="iconBgRect" presStyleLbl="bgShp" presStyleIdx="2" presStyleCnt="4"/>
      <dgm:spPr/>
    </dgm:pt>
    <dgm:pt modelId="{99729113-E93D-419C-80D8-E2C8BCD8B21C}" type="pres">
      <dgm:prSet presAssocID="{90D30D4C-1403-4621-A352-A8CB38A63EA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BBD058D5-9984-456C-9DA4-E4D91704347C}" type="pres">
      <dgm:prSet presAssocID="{90D30D4C-1403-4621-A352-A8CB38A63EAC}" presName="spaceRect" presStyleCnt="0"/>
      <dgm:spPr/>
    </dgm:pt>
    <dgm:pt modelId="{60BE53A7-6B9F-4D86-8C63-E9B38F93166E}" type="pres">
      <dgm:prSet presAssocID="{90D30D4C-1403-4621-A352-A8CB38A63EAC}" presName="textRect" presStyleLbl="revTx" presStyleIdx="2" presStyleCnt="4">
        <dgm:presLayoutVars>
          <dgm:chMax val="1"/>
          <dgm:chPref val="1"/>
        </dgm:presLayoutVars>
      </dgm:prSet>
      <dgm:spPr/>
    </dgm:pt>
    <dgm:pt modelId="{7FC2900D-84A8-4F67-A5C3-957AEF2A1F47}" type="pres">
      <dgm:prSet presAssocID="{B1C6FBE6-B197-4C77-B79D-8831D07C3E4C}" presName="sibTrans" presStyleCnt="0"/>
      <dgm:spPr/>
    </dgm:pt>
    <dgm:pt modelId="{27D7880C-1EEA-4F5B-A0D4-2FFA3DF1257C}" type="pres">
      <dgm:prSet presAssocID="{3302AD99-734F-4D42-AD55-F4409E1832B3}" presName="compNode" presStyleCnt="0"/>
      <dgm:spPr/>
    </dgm:pt>
    <dgm:pt modelId="{CC208B55-5DEA-4D4E-BC34-DFB55E408BFE}" type="pres">
      <dgm:prSet presAssocID="{3302AD99-734F-4D42-AD55-F4409E1832B3}" presName="iconBgRect" presStyleLbl="bgShp" presStyleIdx="3" presStyleCnt="4"/>
      <dgm:spPr/>
    </dgm:pt>
    <dgm:pt modelId="{78A54747-450F-4BD0-B3F8-B5D18A0C21AE}" type="pres">
      <dgm:prSet presAssocID="{3302AD99-734F-4D42-AD55-F4409E1832B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45A021F1-D071-46A0-BF9F-7FF5A469A289}" type="pres">
      <dgm:prSet presAssocID="{3302AD99-734F-4D42-AD55-F4409E1832B3}" presName="spaceRect" presStyleCnt="0"/>
      <dgm:spPr/>
    </dgm:pt>
    <dgm:pt modelId="{534F818B-3DD4-4DE6-9304-0BFDAF127AE6}" type="pres">
      <dgm:prSet presAssocID="{3302AD99-734F-4D42-AD55-F4409E1832B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350D62B-04FF-4C8D-BE66-D439A21543FA}" srcId="{77F20FEF-0F9B-4F21-8365-A7ADC8405F74}" destId="{66A5278A-550A-4BF1-8315-783A64E684C3}" srcOrd="0" destOrd="0" parTransId="{19EBEB85-6588-43B6-ACB9-06963D374A15}" sibTransId="{7100082B-5E3F-44B3-B54F-106DF6397673}"/>
    <dgm:cxn modelId="{B203953F-6E52-4E05-8C94-A761A59A3421}" type="presOf" srcId="{77F20FEF-0F9B-4F21-8365-A7ADC8405F74}" destId="{673884F0-1148-4B67-9457-A433DA4664CB}" srcOrd="0" destOrd="0" presId="urn:microsoft.com/office/officeart/2018/5/layout/IconCircleLabelList"/>
    <dgm:cxn modelId="{62028162-77CB-432C-B3E6-22A230F304DF}" type="presOf" srcId="{3302AD99-734F-4D42-AD55-F4409E1832B3}" destId="{534F818B-3DD4-4DE6-9304-0BFDAF127AE6}" srcOrd="0" destOrd="0" presId="urn:microsoft.com/office/officeart/2018/5/layout/IconCircleLabelList"/>
    <dgm:cxn modelId="{DF409F69-473D-4899-8088-FDC1A1323D28}" type="presOf" srcId="{09D95451-BBD4-4789-85AB-317AC8D1D4F4}" destId="{C9CC867C-7CA5-4FAB-9174-61B7C22C0252}" srcOrd="0" destOrd="0" presId="urn:microsoft.com/office/officeart/2018/5/layout/IconCircleLabelList"/>
    <dgm:cxn modelId="{3EC8884A-26D1-4B8D-8123-9CA6AF707838}" srcId="{77F20FEF-0F9B-4F21-8365-A7ADC8405F74}" destId="{3302AD99-734F-4D42-AD55-F4409E1832B3}" srcOrd="3" destOrd="0" parTransId="{F30DD65F-2B94-47AF-B222-2D169A6C8EFD}" sibTransId="{D55DC3F4-CFCF-407C-BECC-8A73430F5D1B}"/>
    <dgm:cxn modelId="{F886349D-6976-435A-B0E3-775DE77710CA}" srcId="{77F20FEF-0F9B-4F21-8365-A7ADC8405F74}" destId="{90D30D4C-1403-4621-A352-A8CB38A63EAC}" srcOrd="2" destOrd="0" parTransId="{FD895DCC-D726-4FF8-A74E-CD74177B3B1E}" sibTransId="{B1C6FBE6-B197-4C77-B79D-8831D07C3E4C}"/>
    <dgm:cxn modelId="{701952DF-ADA8-482E-82C9-8DDE14BE9D05}" type="presOf" srcId="{66A5278A-550A-4BF1-8315-783A64E684C3}" destId="{D0C61F63-7184-4300-B0D7-99D3312DE009}" srcOrd="0" destOrd="0" presId="urn:microsoft.com/office/officeart/2018/5/layout/IconCircleLabelList"/>
    <dgm:cxn modelId="{84C2B6E1-923C-4181-8277-DDF1141A1652}" type="presOf" srcId="{90D30D4C-1403-4621-A352-A8CB38A63EAC}" destId="{60BE53A7-6B9F-4D86-8C63-E9B38F93166E}" srcOrd="0" destOrd="0" presId="urn:microsoft.com/office/officeart/2018/5/layout/IconCircleLabelList"/>
    <dgm:cxn modelId="{D6E169E7-2E73-4700-946F-4A48703540C5}" srcId="{77F20FEF-0F9B-4F21-8365-A7ADC8405F74}" destId="{09D95451-BBD4-4789-85AB-317AC8D1D4F4}" srcOrd="1" destOrd="0" parTransId="{F2A3FABE-EEE7-4CE1-ACE8-9ADF5F9316CE}" sibTransId="{5D8D578C-4C3B-4AE3-BCB7-4CE4E531DFD7}"/>
    <dgm:cxn modelId="{B7214AA7-137C-42DC-ADD8-0E02937D57E6}" type="presParOf" srcId="{673884F0-1148-4B67-9457-A433DA4664CB}" destId="{9C40FBB7-7EE5-4D68-8A6E-8D95A4DA82A7}" srcOrd="0" destOrd="0" presId="urn:microsoft.com/office/officeart/2018/5/layout/IconCircleLabelList"/>
    <dgm:cxn modelId="{3F205447-B3FA-4553-A7CF-0CE540ABEE67}" type="presParOf" srcId="{9C40FBB7-7EE5-4D68-8A6E-8D95A4DA82A7}" destId="{8225622D-0F06-4E9D-9766-4FECF76560F2}" srcOrd="0" destOrd="0" presId="urn:microsoft.com/office/officeart/2018/5/layout/IconCircleLabelList"/>
    <dgm:cxn modelId="{5CD98698-A23E-4129-BF6E-F11F59B95025}" type="presParOf" srcId="{9C40FBB7-7EE5-4D68-8A6E-8D95A4DA82A7}" destId="{30A014A4-E218-4AEA-91DE-9E214F5D102F}" srcOrd="1" destOrd="0" presId="urn:microsoft.com/office/officeart/2018/5/layout/IconCircleLabelList"/>
    <dgm:cxn modelId="{B250C46C-A7B4-46A3-9EC9-882E4A26A1ED}" type="presParOf" srcId="{9C40FBB7-7EE5-4D68-8A6E-8D95A4DA82A7}" destId="{1B304FB0-88F4-457B-9E4E-5A29F9FC4BCB}" srcOrd="2" destOrd="0" presId="urn:microsoft.com/office/officeart/2018/5/layout/IconCircleLabelList"/>
    <dgm:cxn modelId="{E39A4DF4-E3B7-4CA3-A441-78F6749BCEA7}" type="presParOf" srcId="{9C40FBB7-7EE5-4D68-8A6E-8D95A4DA82A7}" destId="{D0C61F63-7184-4300-B0D7-99D3312DE009}" srcOrd="3" destOrd="0" presId="urn:microsoft.com/office/officeart/2018/5/layout/IconCircleLabelList"/>
    <dgm:cxn modelId="{45A16F95-89D9-4F4F-A9AE-566ACBEAFDA5}" type="presParOf" srcId="{673884F0-1148-4B67-9457-A433DA4664CB}" destId="{044B7DFC-AF4C-4F7B-92EB-C797634F609C}" srcOrd="1" destOrd="0" presId="urn:microsoft.com/office/officeart/2018/5/layout/IconCircleLabelList"/>
    <dgm:cxn modelId="{935F0E85-F103-4739-AE00-1F76AB9E6722}" type="presParOf" srcId="{673884F0-1148-4B67-9457-A433DA4664CB}" destId="{81092F90-402B-44D6-A0E1-84565659F1BA}" srcOrd="2" destOrd="0" presId="urn:microsoft.com/office/officeart/2018/5/layout/IconCircleLabelList"/>
    <dgm:cxn modelId="{39D79F58-6D10-4C23-88EE-6D0BEE420CC4}" type="presParOf" srcId="{81092F90-402B-44D6-A0E1-84565659F1BA}" destId="{71EF5A61-09DE-4171-9511-289CB7AB427B}" srcOrd="0" destOrd="0" presId="urn:microsoft.com/office/officeart/2018/5/layout/IconCircleLabelList"/>
    <dgm:cxn modelId="{3952043D-7298-4CEC-A0A8-38AE57AFBCD3}" type="presParOf" srcId="{81092F90-402B-44D6-A0E1-84565659F1BA}" destId="{4E8B7CDF-C0B9-419A-8FD5-BF4B88B0A88C}" srcOrd="1" destOrd="0" presId="urn:microsoft.com/office/officeart/2018/5/layout/IconCircleLabelList"/>
    <dgm:cxn modelId="{27B0CA0B-9648-4730-BF02-66323D3A42AF}" type="presParOf" srcId="{81092F90-402B-44D6-A0E1-84565659F1BA}" destId="{7315C244-8075-411B-81BE-752E88C06AF0}" srcOrd="2" destOrd="0" presId="urn:microsoft.com/office/officeart/2018/5/layout/IconCircleLabelList"/>
    <dgm:cxn modelId="{E208DD5C-09C0-4C56-B40A-14AB6EA01B51}" type="presParOf" srcId="{81092F90-402B-44D6-A0E1-84565659F1BA}" destId="{C9CC867C-7CA5-4FAB-9174-61B7C22C0252}" srcOrd="3" destOrd="0" presId="urn:microsoft.com/office/officeart/2018/5/layout/IconCircleLabelList"/>
    <dgm:cxn modelId="{695A1762-A5DC-4DDF-B906-7CF48A1C409D}" type="presParOf" srcId="{673884F0-1148-4B67-9457-A433DA4664CB}" destId="{1DA83DF3-FB74-42A9-B50D-835E05AC9295}" srcOrd="3" destOrd="0" presId="urn:microsoft.com/office/officeart/2018/5/layout/IconCircleLabelList"/>
    <dgm:cxn modelId="{8150BDAE-628C-4652-9AC2-2FFCD6394507}" type="presParOf" srcId="{673884F0-1148-4B67-9457-A433DA4664CB}" destId="{E7B670F4-FF82-4C3C-8450-2B6F4DC2CF1E}" srcOrd="4" destOrd="0" presId="urn:microsoft.com/office/officeart/2018/5/layout/IconCircleLabelList"/>
    <dgm:cxn modelId="{0A77CA58-E388-4209-A978-B66CC57B0BE2}" type="presParOf" srcId="{E7B670F4-FF82-4C3C-8450-2B6F4DC2CF1E}" destId="{E37FD6D5-516B-4EAB-A7C0-23E866182D19}" srcOrd="0" destOrd="0" presId="urn:microsoft.com/office/officeart/2018/5/layout/IconCircleLabelList"/>
    <dgm:cxn modelId="{AF0E7464-C075-427E-AA28-C8232252ABF9}" type="presParOf" srcId="{E7B670F4-FF82-4C3C-8450-2B6F4DC2CF1E}" destId="{99729113-E93D-419C-80D8-E2C8BCD8B21C}" srcOrd="1" destOrd="0" presId="urn:microsoft.com/office/officeart/2018/5/layout/IconCircleLabelList"/>
    <dgm:cxn modelId="{4E8929A4-52C0-4BFC-B8D2-8B415AD95BF7}" type="presParOf" srcId="{E7B670F4-FF82-4C3C-8450-2B6F4DC2CF1E}" destId="{BBD058D5-9984-456C-9DA4-E4D91704347C}" srcOrd="2" destOrd="0" presId="urn:microsoft.com/office/officeart/2018/5/layout/IconCircleLabelList"/>
    <dgm:cxn modelId="{981F9DE3-48D4-4254-92FA-3B572FE6727D}" type="presParOf" srcId="{E7B670F4-FF82-4C3C-8450-2B6F4DC2CF1E}" destId="{60BE53A7-6B9F-4D86-8C63-E9B38F93166E}" srcOrd="3" destOrd="0" presId="urn:microsoft.com/office/officeart/2018/5/layout/IconCircleLabelList"/>
    <dgm:cxn modelId="{B78AF463-FB04-4F4A-BE0B-F95B9ABF5A5F}" type="presParOf" srcId="{673884F0-1148-4B67-9457-A433DA4664CB}" destId="{7FC2900D-84A8-4F67-A5C3-957AEF2A1F47}" srcOrd="5" destOrd="0" presId="urn:microsoft.com/office/officeart/2018/5/layout/IconCircleLabelList"/>
    <dgm:cxn modelId="{E8AF4F1D-93D9-492D-B111-D9829B0EE3F8}" type="presParOf" srcId="{673884F0-1148-4B67-9457-A433DA4664CB}" destId="{27D7880C-1EEA-4F5B-A0D4-2FFA3DF1257C}" srcOrd="6" destOrd="0" presId="urn:microsoft.com/office/officeart/2018/5/layout/IconCircleLabelList"/>
    <dgm:cxn modelId="{EB65B4F5-685D-41B5-B3C5-769D85CFB49F}" type="presParOf" srcId="{27D7880C-1EEA-4F5B-A0D4-2FFA3DF1257C}" destId="{CC208B55-5DEA-4D4E-BC34-DFB55E408BFE}" srcOrd="0" destOrd="0" presId="urn:microsoft.com/office/officeart/2018/5/layout/IconCircleLabelList"/>
    <dgm:cxn modelId="{386D1DE2-AC5F-4A48-A30C-FAE9DDA2C626}" type="presParOf" srcId="{27D7880C-1EEA-4F5B-A0D4-2FFA3DF1257C}" destId="{78A54747-450F-4BD0-B3F8-B5D18A0C21AE}" srcOrd="1" destOrd="0" presId="urn:microsoft.com/office/officeart/2018/5/layout/IconCircleLabelList"/>
    <dgm:cxn modelId="{3F5E3C0B-9B00-4858-B983-3C940086D455}" type="presParOf" srcId="{27D7880C-1EEA-4F5B-A0D4-2FFA3DF1257C}" destId="{45A021F1-D071-46A0-BF9F-7FF5A469A289}" srcOrd="2" destOrd="0" presId="urn:microsoft.com/office/officeart/2018/5/layout/IconCircleLabelList"/>
    <dgm:cxn modelId="{8F8C7921-CABF-4B89-A57A-5128E67684C5}" type="presParOf" srcId="{27D7880C-1EEA-4F5B-A0D4-2FFA3DF1257C}" destId="{534F818B-3DD4-4DE6-9304-0BFDAF127AE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381F19C-DA07-4754-B032-D3BD2830F841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5F80A79-8B29-4ACE-BDE3-613FAA0AC951}">
      <dgm:prSet custT="1"/>
      <dgm:spPr/>
      <dgm:t>
        <a:bodyPr/>
        <a:lstStyle/>
        <a:p>
          <a:r>
            <a:rPr lang="en-US" sz="2400" b="0" i="0" dirty="0"/>
            <a:t>Remove Emails</a:t>
          </a:r>
          <a:endParaRPr lang="en-US" sz="2400" dirty="0"/>
        </a:p>
      </dgm:t>
    </dgm:pt>
    <dgm:pt modelId="{53C0FDE3-2FBB-4F64-8061-6009777D440E}" type="parTrans" cxnId="{4C3BB885-1124-4E2A-9B40-A4A42426D7FA}">
      <dgm:prSet/>
      <dgm:spPr/>
      <dgm:t>
        <a:bodyPr/>
        <a:lstStyle/>
        <a:p>
          <a:endParaRPr lang="en-US"/>
        </a:p>
      </dgm:t>
    </dgm:pt>
    <dgm:pt modelId="{9E987DFC-2589-4ABF-8E6C-0D15B4267425}" type="sibTrans" cxnId="{4C3BB885-1124-4E2A-9B40-A4A42426D7FA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BC796204-7C26-4BFC-BC45-7BF41A120B81}">
      <dgm:prSet/>
      <dgm:spPr/>
      <dgm:t>
        <a:bodyPr/>
        <a:lstStyle/>
        <a:p>
          <a:r>
            <a:rPr lang="en-US"/>
            <a:t>Remove some punctuations</a:t>
          </a:r>
        </a:p>
      </dgm:t>
    </dgm:pt>
    <dgm:pt modelId="{B34B8EEB-1B04-48CA-8357-86D7E8635DD2}" type="parTrans" cxnId="{DFB0BC14-33B1-462D-AA3E-B778DD49300A}">
      <dgm:prSet/>
      <dgm:spPr/>
      <dgm:t>
        <a:bodyPr/>
        <a:lstStyle/>
        <a:p>
          <a:endParaRPr lang="en-US"/>
        </a:p>
      </dgm:t>
    </dgm:pt>
    <dgm:pt modelId="{396D49DC-6D76-4CE9-8E6D-4DF808DD7AE4}" type="sibTrans" cxnId="{DFB0BC14-33B1-462D-AA3E-B778DD49300A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279D03B7-7C43-48B9-9F5B-498D914220FB}">
      <dgm:prSet/>
      <dgm:spPr/>
      <dgm:t>
        <a:bodyPr/>
        <a:lstStyle/>
        <a:p>
          <a:r>
            <a:rPr lang="en-US"/>
            <a:t>Remove Arabic words </a:t>
          </a:r>
        </a:p>
      </dgm:t>
    </dgm:pt>
    <dgm:pt modelId="{D3B8E5AD-57C8-48B0-A390-6F524A4BFF77}" type="parTrans" cxnId="{FD3F231B-4B4A-4FF3-BF8C-466A4217C73E}">
      <dgm:prSet/>
      <dgm:spPr/>
      <dgm:t>
        <a:bodyPr/>
        <a:lstStyle/>
        <a:p>
          <a:endParaRPr lang="en-US"/>
        </a:p>
      </dgm:t>
    </dgm:pt>
    <dgm:pt modelId="{58FA03CE-36DC-4E6F-86C5-74BBCA46862F}" type="sibTrans" cxnId="{FD3F231B-4B4A-4FF3-BF8C-466A4217C73E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DEB553AE-B17D-4193-85B2-B38BD9D71A14}">
      <dgm:prSet/>
      <dgm:spPr/>
      <dgm:t>
        <a:bodyPr/>
        <a:lstStyle/>
        <a:p>
          <a:r>
            <a:rPr lang="en-US" dirty="0"/>
            <a:t>Remove numbers</a:t>
          </a:r>
        </a:p>
      </dgm:t>
    </dgm:pt>
    <dgm:pt modelId="{06AE8B7D-0F72-4EDE-BD06-CA06C51EE205}" type="parTrans" cxnId="{5F28B7D6-0931-4B92-92B3-398EE8B3813A}">
      <dgm:prSet/>
      <dgm:spPr/>
      <dgm:t>
        <a:bodyPr/>
        <a:lstStyle/>
        <a:p>
          <a:endParaRPr lang="en-US"/>
        </a:p>
      </dgm:t>
    </dgm:pt>
    <dgm:pt modelId="{62471DBA-D967-4E4B-B393-03A79D0CD3AA}" type="sibTrans" cxnId="{5F28B7D6-0931-4B92-92B3-398EE8B3813A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504E5FF7-3C93-4743-A01A-1D46927A9791}">
      <dgm:prSet/>
      <dgm:spPr/>
      <dgm:t>
        <a:bodyPr/>
        <a:lstStyle/>
        <a:p>
          <a:r>
            <a:rPr lang="en-US"/>
            <a:t>Lower case</a:t>
          </a:r>
        </a:p>
      </dgm:t>
    </dgm:pt>
    <dgm:pt modelId="{50821290-168E-4B0D-9939-D4584F14C6AC}" type="parTrans" cxnId="{4DF39478-72AC-4851-9943-AEEA39C7530E}">
      <dgm:prSet/>
      <dgm:spPr/>
      <dgm:t>
        <a:bodyPr/>
        <a:lstStyle/>
        <a:p>
          <a:endParaRPr lang="en-US"/>
        </a:p>
      </dgm:t>
    </dgm:pt>
    <dgm:pt modelId="{47A4158F-95E5-42E5-8DF8-7C4F385657FF}" type="sibTrans" cxnId="{4DF39478-72AC-4851-9943-AEEA39C7530E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6FCD45A9-86DB-4E87-B88D-AA9677B737E1}">
      <dgm:prSet/>
      <dgm:spPr/>
      <dgm:t>
        <a:bodyPr/>
        <a:lstStyle/>
        <a:p>
          <a:r>
            <a:rPr lang="en-US"/>
            <a:t>Remove extra spaces, dots and commas</a:t>
          </a:r>
          <a:endParaRPr lang="en-US" dirty="0"/>
        </a:p>
      </dgm:t>
    </dgm:pt>
    <dgm:pt modelId="{9721CBCB-C199-4EFC-9131-846092BA3A22}" type="parTrans" cxnId="{D4D536E5-DD81-4EBB-BEDE-9E5B875FDD97}">
      <dgm:prSet/>
      <dgm:spPr/>
      <dgm:t>
        <a:bodyPr/>
        <a:lstStyle/>
        <a:p>
          <a:endParaRPr lang="en-US"/>
        </a:p>
      </dgm:t>
    </dgm:pt>
    <dgm:pt modelId="{DC0C1D74-FF95-40E2-97E3-042BB3DA2C67}" type="sibTrans" cxnId="{D4D536E5-DD81-4EBB-BEDE-9E5B875FDD97}">
      <dgm:prSet phldrT="6" phldr="0"/>
      <dgm:spPr/>
      <dgm:t>
        <a:bodyPr/>
        <a:lstStyle/>
        <a:p>
          <a:r>
            <a:rPr lang="en-US"/>
            <a:t>6</a:t>
          </a:r>
        </a:p>
      </dgm:t>
    </dgm:pt>
    <dgm:pt modelId="{50B29F81-F927-41B1-972E-B277643D9E46}" type="pres">
      <dgm:prSet presAssocID="{A381F19C-DA07-4754-B032-D3BD2830F841}" presName="linearFlow" presStyleCnt="0">
        <dgm:presLayoutVars>
          <dgm:dir/>
          <dgm:animLvl val="lvl"/>
          <dgm:resizeHandles val="exact"/>
        </dgm:presLayoutVars>
      </dgm:prSet>
      <dgm:spPr/>
    </dgm:pt>
    <dgm:pt modelId="{736175F9-58D3-4ED7-9E53-2532E4CA278D}" type="pres">
      <dgm:prSet presAssocID="{D5F80A79-8B29-4ACE-BDE3-613FAA0AC951}" presName="compositeNode" presStyleCnt="0"/>
      <dgm:spPr/>
    </dgm:pt>
    <dgm:pt modelId="{16633C33-460A-4032-945D-7A560853BB9D}" type="pres">
      <dgm:prSet presAssocID="{D5F80A79-8B29-4ACE-BDE3-613FAA0AC95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05CA58F-89AB-4E15-987C-85E98E6B9D9F}" type="pres">
      <dgm:prSet presAssocID="{D5F80A79-8B29-4ACE-BDE3-613FAA0AC951}" presName="parSh" presStyleCnt="0"/>
      <dgm:spPr/>
    </dgm:pt>
    <dgm:pt modelId="{1B8837E9-E14C-4B0B-B605-7A562185E208}" type="pres">
      <dgm:prSet presAssocID="{D5F80A79-8B29-4ACE-BDE3-613FAA0AC951}" presName="lineNode" presStyleLbl="alignAccFollowNode1" presStyleIdx="0" presStyleCnt="18"/>
      <dgm:spPr/>
    </dgm:pt>
    <dgm:pt modelId="{DA5E1EF2-162A-4454-AE88-949E3CF03E33}" type="pres">
      <dgm:prSet presAssocID="{D5F80A79-8B29-4ACE-BDE3-613FAA0AC951}" presName="lineArrowNode" presStyleLbl="alignAccFollowNode1" presStyleIdx="1" presStyleCnt="18"/>
      <dgm:spPr/>
    </dgm:pt>
    <dgm:pt modelId="{D3F9282D-890B-4EB5-897E-10739A34EE33}" type="pres">
      <dgm:prSet presAssocID="{9E987DFC-2589-4ABF-8E6C-0D15B4267425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1E434F5D-CFCD-4D50-8930-A035FF25F188}" type="pres">
      <dgm:prSet presAssocID="{9E987DFC-2589-4ABF-8E6C-0D15B4267425}" presName="spacerBetweenCircleAndCallout" presStyleCnt="0">
        <dgm:presLayoutVars/>
      </dgm:prSet>
      <dgm:spPr/>
    </dgm:pt>
    <dgm:pt modelId="{35EACE00-A4C6-4B6A-9D25-B5DFE35AA35A}" type="pres">
      <dgm:prSet presAssocID="{D5F80A79-8B29-4ACE-BDE3-613FAA0AC951}" presName="nodeText" presStyleLbl="alignAccFollowNode1" presStyleIdx="2" presStyleCnt="18">
        <dgm:presLayoutVars>
          <dgm:bulletEnabled val="1"/>
        </dgm:presLayoutVars>
      </dgm:prSet>
      <dgm:spPr/>
    </dgm:pt>
    <dgm:pt modelId="{127EF299-A6EB-4086-8782-DCE19183DFEE}" type="pres">
      <dgm:prSet presAssocID="{9E987DFC-2589-4ABF-8E6C-0D15B4267425}" presName="sibTransComposite" presStyleCnt="0"/>
      <dgm:spPr/>
    </dgm:pt>
    <dgm:pt modelId="{382D45CD-1697-4758-BD57-E8C3EB92285D}" type="pres">
      <dgm:prSet presAssocID="{BC796204-7C26-4BFC-BC45-7BF41A120B81}" presName="compositeNode" presStyleCnt="0"/>
      <dgm:spPr/>
    </dgm:pt>
    <dgm:pt modelId="{79A0C455-ABFC-44A7-A133-7F8B7C3EB354}" type="pres">
      <dgm:prSet presAssocID="{BC796204-7C26-4BFC-BC45-7BF41A120B8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3EC5075-E376-43CC-9C8C-987E4ED827A0}" type="pres">
      <dgm:prSet presAssocID="{BC796204-7C26-4BFC-BC45-7BF41A120B81}" presName="parSh" presStyleCnt="0"/>
      <dgm:spPr/>
    </dgm:pt>
    <dgm:pt modelId="{03F97D77-E7A9-4B96-A16C-EC739D664B35}" type="pres">
      <dgm:prSet presAssocID="{BC796204-7C26-4BFC-BC45-7BF41A120B81}" presName="lineNode" presStyleLbl="alignAccFollowNode1" presStyleIdx="3" presStyleCnt="18"/>
      <dgm:spPr/>
    </dgm:pt>
    <dgm:pt modelId="{1BB09E80-B82D-4E15-B3DD-B1C7B5612FA0}" type="pres">
      <dgm:prSet presAssocID="{BC796204-7C26-4BFC-BC45-7BF41A120B81}" presName="lineArrowNode" presStyleLbl="alignAccFollowNode1" presStyleIdx="4" presStyleCnt="18"/>
      <dgm:spPr/>
    </dgm:pt>
    <dgm:pt modelId="{40A83040-A2AD-433D-8D10-16AF853BBB2E}" type="pres">
      <dgm:prSet presAssocID="{396D49DC-6D76-4CE9-8E6D-4DF808DD7AE4}" presName="sibTransNodeCircle" presStyleLbl="alignNode1" presStyleIdx="1" presStyleCnt="6">
        <dgm:presLayoutVars>
          <dgm:chMax val="0"/>
          <dgm:bulletEnabled/>
        </dgm:presLayoutVars>
      </dgm:prSet>
      <dgm:spPr/>
    </dgm:pt>
    <dgm:pt modelId="{A8E9964F-7AC6-4121-9D6D-4C265642A258}" type="pres">
      <dgm:prSet presAssocID="{396D49DC-6D76-4CE9-8E6D-4DF808DD7AE4}" presName="spacerBetweenCircleAndCallout" presStyleCnt="0">
        <dgm:presLayoutVars/>
      </dgm:prSet>
      <dgm:spPr/>
    </dgm:pt>
    <dgm:pt modelId="{E8B6E183-C76F-4C00-B288-857A3A223B3D}" type="pres">
      <dgm:prSet presAssocID="{BC796204-7C26-4BFC-BC45-7BF41A120B81}" presName="nodeText" presStyleLbl="alignAccFollowNode1" presStyleIdx="5" presStyleCnt="18">
        <dgm:presLayoutVars>
          <dgm:bulletEnabled val="1"/>
        </dgm:presLayoutVars>
      </dgm:prSet>
      <dgm:spPr/>
    </dgm:pt>
    <dgm:pt modelId="{CE593A81-1E1A-403D-B4C4-CB2938E12C30}" type="pres">
      <dgm:prSet presAssocID="{396D49DC-6D76-4CE9-8E6D-4DF808DD7AE4}" presName="sibTransComposite" presStyleCnt="0"/>
      <dgm:spPr/>
    </dgm:pt>
    <dgm:pt modelId="{B13400A2-43E8-43F2-A9CB-D1BF2A196984}" type="pres">
      <dgm:prSet presAssocID="{279D03B7-7C43-48B9-9F5B-498D914220FB}" presName="compositeNode" presStyleCnt="0"/>
      <dgm:spPr/>
    </dgm:pt>
    <dgm:pt modelId="{980E6279-037E-444F-BBC7-8E3D1897DCC4}" type="pres">
      <dgm:prSet presAssocID="{279D03B7-7C43-48B9-9F5B-498D914220FB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2B6EA57-2058-4902-A327-790EDD9640F1}" type="pres">
      <dgm:prSet presAssocID="{279D03B7-7C43-48B9-9F5B-498D914220FB}" presName="parSh" presStyleCnt="0"/>
      <dgm:spPr/>
    </dgm:pt>
    <dgm:pt modelId="{DE37C9B0-17EC-45DF-AD91-B1126430BBA7}" type="pres">
      <dgm:prSet presAssocID="{279D03B7-7C43-48B9-9F5B-498D914220FB}" presName="lineNode" presStyleLbl="alignAccFollowNode1" presStyleIdx="6" presStyleCnt="18"/>
      <dgm:spPr/>
    </dgm:pt>
    <dgm:pt modelId="{614CB7BA-D748-4303-A8E5-B1F10189B05D}" type="pres">
      <dgm:prSet presAssocID="{279D03B7-7C43-48B9-9F5B-498D914220FB}" presName="lineArrowNode" presStyleLbl="alignAccFollowNode1" presStyleIdx="7" presStyleCnt="18"/>
      <dgm:spPr/>
    </dgm:pt>
    <dgm:pt modelId="{06C8A471-9166-465B-835E-329037916FDD}" type="pres">
      <dgm:prSet presAssocID="{58FA03CE-36DC-4E6F-86C5-74BBCA46862F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27F3887D-3527-423A-98B3-9DFD1D7A9030}" type="pres">
      <dgm:prSet presAssocID="{58FA03CE-36DC-4E6F-86C5-74BBCA46862F}" presName="spacerBetweenCircleAndCallout" presStyleCnt="0">
        <dgm:presLayoutVars/>
      </dgm:prSet>
      <dgm:spPr/>
    </dgm:pt>
    <dgm:pt modelId="{29E8355B-1392-48FC-AE79-8CE949EB1E09}" type="pres">
      <dgm:prSet presAssocID="{279D03B7-7C43-48B9-9F5B-498D914220FB}" presName="nodeText" presStyleLbl="alignAccFollowNode1" presStyleIdx="8" presStyleCnt="18">
        <dgm:presLayoutVars>
          <dgm:bulletEnabled val="1"/>
        </dgm:presLayoutVars>
      </dgm:prSet>
      <dgm:spPr/>
    </dgm:pt>
    <dgm:pt modelId="{F4FBBE84-EC98-4DFC-88BD-9DC906C52C81}" type="pres">
      <dgm:prSet presAssocID="{58FA03CE-36DC-4E6F-86C5-74BBCA46862F}" presName="sibTransComposite" presStyleCnt="0"/>
      <dgm:spPr/>
    </dgm:pt>
    <dgm:pt modelId="{9822EB3A-03C5-4530-9DD1-E7A7A11A8D9D}" type="pres">
      <dgm:prSet presAssocID="{DEB553AE-B17D-4193-85B2-B38BD9D71A14}" presName="compositeNode" presStyleCnt="0"/>
      <dgm:spPr/>
    </dgm:pt>
    <dgm:pt modelId="{A8349E1B-A970-487D-AF06-590C0D5734D2}" type="pres">
      <dgm:prSet presAssocID="{DEB553AE-B17D-4193-85B2-B38BD9D71A14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126CDD7-63CF-4D54-A424-4B9BC15C0289}" type="pres">
      <dgm:prSet presAssocID="{DEB553AE-B17D-4193-85B2-B38BD9D71A14}" presName="parSh" presStyleCnt="0"/>
      <dgm:spPr/>
    </dgm:pt>
    <dgm:pt modelId="{2D1AEA40-57CD-424C-B5A0-FF58EBEEE970}" type="pres">
      <dgm:prSet presAssocID="{DEB553AE-B17D-4193-85B2-B38BD9D71A14}" presName="lineNode" presStyleLbl="alignAccFollowNode1" presStyleIdx="9" presStyleCnt="18"/>
      <dgm:spPr/>
    </dgm:pt>
    <dgm:pt modelId="{BA8139DD-31F1-4F8B-858F-CB3750DC2736}" type="pres">
      <dgm:prSet presAssocID="{DEB553AE-B17D-4193-85B2-B38BD9D71A14}" presName="lineArrowNode" presStyleLbl="alignAccFollowNode1" presStyleIdx="10" presStyleCnt="18"/>
      <dgm:spPr/>
    </dgm:pt>
    <dgm:pt modelId="{A3A8ADD1-5B26-4372-ACC6-FCE2AD29B40E}" type="pres">
      <dgm:prSet presAssocID="{62471DBA-D967-4E4B-B393-03A79D0CD3AA}" presName="sibTransNodeCircle" presStyleLbl="alignNode1" presStyleIdx="3" presStyleCnt="6">
        <dgm:presLayoutVars>
          <dgm:chMax val="0"/>
          <dgm:bulletEnabled/>
        </dgm:presLayoutVars>
      </dgm:prSet>
      <dgm:spPr/>
    </dgm:pt>
    <dgm:pt modelId="{364ECAF1-69AF-45B1-8586-09698149F1DA}" type="pres">
      <dgm:prSet presAssocID="{62471DBA-D967-4E4B-B393-03A79D0CD3AA}" presName="spacerBetweenCircleAndCallout" presStyleCnt="0">
        <dgm:presLayoutVars/>
      </dgm:prSet>
      <dgm:spPr/>
    </dgm:pt>
    <dgm:pt modelId="{CEE3B916-A377-4D29-A786-6608A2DF443C}" type="pres">
      <dgm:prSet presAssocID="{DEB553AE-B17D-4193-85B2-B38BD9D71A14}" presName="nodeText" presStyleLbl="alignAccFollowNode1" presStyleIdx="11" presStyleCnt="18">
        <dgm:presLayoutVars>
          <dgm:bulletEnabled val="1"/>
        </dgm:presLayoutVars>
      </dgm:prSet>
      <dgm:spPr/>
    </dgm:pt>
    <dgm:pt modelId="{05CF492D-4A37-4956-9F79-0DB7A17E53C2}" type="pres">
      <dgm:prSet presAssocID="{62471DBA-D967-4E4B-B393-03A79D0CD3AA}" presName="sibTransComposite" presStyleCnt="0"/>
      <dgm:spPr/>
    </dgm:pt>
    <dgm:pt modelId="{53A3FBF1-F703-4CC7-B171-303051AB0D35}" type="pres">
      <dgm:prSet presAssocID="{504E5FF7-3C93-4743-A01A-1D46927A9791}" presName="compositeNode" presStyleCnt="0"/>
      <dgm:spPr/>
    </dgm:pt>
    <dgm:pt modelId="{CA0BE7AA-0BB7-4BC9-A43E-688E3975CC83}" type="pres">
      <dgm:prSet presAssocID="{504E5FF7-3C93-4743-A01A-1D46927A979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E93A6B3-AA6D-4DAD-83F5-22D5C01BC79F}" type="pres">
      <dgm:prSet presAssocID="{504E5FF7-3C93-4743-A01A-1D46927A9791}" presName="parSh" presStyleCnt="0"/>
      <dgm:spPr/>
    </dgm:pt>
    <dgm:pt modelId="{77FC6420-B9AA-4BAD-B7FA-C1424ADAA5F8}" type="pres">
      <dgm:prSet presAssocID="{504E5FF7-3C93-4743-A01A-1D46927A9791}" presName="lineNode" presStyleLbl="alignAccFollowNode1" presStyleIdx="12" presStyleCnt="18"/>
      <dgm:spPr/>
    </dgm:pt>
    <dgm:pt modelId="{EA685870-7FB2-4BA3-9854-16A5CB739C76}" type="pres">
      <dgm:prSet presAssocID="{504E5FF7-3C93-4743-A01A-1D46927A9791}" presName="lineArrowNode" presStyleLbl="alignAccFollowNode1" presStyleIdx="13" presStyleCnt="18"/>
      <dgm:spPr/>
    </dgm:pt>
    <dgm:pt modelId="{161D2C17-E72B-45BC-9FAC-FB747F1B04D8}" type="pres">
      <dgm:prSet presAssocID="{47A4158F-95E5-42E5-8DF8-7C4F385657FF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CDF18B92-C48E-42A9-B4DC-49261568C1B2}" type="pres">
      <dgm:prSet presAssocID="{47A4158F-95E5-42E5-8DF8-7C4F385657FF}" presName="spacerBetweenCircleAndCallout" presStyleCnt="0">
        <dgm:presLayoutVars/>
      </dgm:prSet>
      <dgm:spPr/>
    </dgm:pt>
    <dgm:pt modelId="{D9ACFD21-6F47-49E0-8218-4D74FE97B2B0}" type="pres">
      <dgm:prSet presAssocID="{504E5FF7-3C93-4743-A01A-1D46927A9791}" presName="nodeText" presStyleLbl="alignAccFollowNode1" presStyleIdx="14" presStyleCnt="18">
        <dgm:presLayoutVars>
          <dgm:bulletEnabled val="1"/>
        </dgm:presLayoutVars>
      </dgm:prSet>
      <dgm:spPr/>
    </dgm:pt>
    <dgm:pt modelId="{27203A09-F215-4B8F-8DE3-3A1A4B66B7B0}" type="pres">
      <dgm:prSet presAssocID="{47A4158F-95E5-42E5-8DF8-7C4F385657FF}" presName="sibTransComposite" presStyleCnt="0"/>
      <dgm:spPr/>
    </dgm:pt>
    <dgm:pt modelId="{49D04A63-EAFB-4F02-BEAA-FA31A81B5EF3}" type="pres">
      <dgm:prSet presAssocID="{6FCD45A9-86DB-4E87-B88D-AA9677B737E1}" presName="compositeNode" presStyleCnt="0"/>
      <dgm:spPr/>
    </dgm:pt>
    <dgm:pt modelId="{92D64948-C2D8-4012-A83C-CDE983CEFFCD}" type="pres">
      <dgm:prSet presAssocID="{6FCD45A9-86DB-4E87-B88D-AA9677B737E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E4B1BD0-656B-479F-897C-11F86747E8B9}" type="pres">
      <dgm:prSet presAssocID="{6FCD45A9-86DB-4E87-B88D-AA9677B737E1}" presName="parSh" presStyleCnt="0"/>
      <dgm:spPr/>
    </dgm:pt>
    <dgm:pt modelId="{9FEE8716-E1A8-4338-9F53-CFDA3C620CA0}" type="pres">
      <dgm:prSet presAssocID="{6FCD45A9-86DB-4E87-B88D-AA9677B737E1}" presName="lineNode" presStyleLbl="alignAccFollowNode1" presStyleIdx="15" presStyleCnt="18"/>
      <dgm:spPr/>
    </dgm:pt>
    <dgm:pt modelId="{5EE3B254-77B9-4862-9915-CE5F3026E61E}" type="pres">
      <dgm:prSet presAssocID="{6FCD45A9-86DB-4E87-B88D-AA9677B737E1}" presName="lineArrowNode" presStyleLbl="alignAccFollowNode1" presStyleIdx="16" presStyleCnt="18"/>
      <dgm:spPr/>
    </dgm:pt>
    <dgm:pt modelId="{2C165175-7D1A-4607-A4A1-C2D81EB27B4B}" type="pres">
      <dgm:prSet presAssocID="{DC0C1D74-FF95-40E2-97E3-042BB3DA2C67}" presName="sibTransNodeCircle" presStyleLbl="alignNode1" presStyleIdx="5" presStyleCnt="6">
        <dgm:presLayoutVars>
          <dgm:chMax val="0"/>
          <dgm:bulletEnabled/>
        </dgm:presLayoutVars>
      </dgm:prSet>
      <dgm:spPr/>
    </dgm:pt>
    <dgm:pt modelId="{8FEB8917-0177-4442-AB4A-9AC04D751BE3}" type="pres">
      <dgm:prSet presAssocID="{DC0C1D74-FF95-40E2-97E3-042BB3DA2C67}" presName="spacerBetweenCircleAndCallout" presStyleCnt="0">
        <dgm:presLayoutVars/>
      </dgm:prSet>
      <dgm:spPr/>
    </dgm:pt>
    <dgm:pt modelId="{C5BA5796-729D-43BD-81CE-D05FBE5E29C2}" type="pres">
      <dgm:prSet presAssocID="{6FCD45A9-86DB-4E87-B88D-AA9677B737E1}" presName="nodeText" presStyleLbl="alignAccFollowNode1" presStyleIdx="17" presStyleCnt="18">
        <dgm:presLayoutVars>
          <dgm:bulletEnabled val="1"/>
        </dgm:presLayoutVars>
      </dgm:prSet>
      <dgm:spPr/>
    </dgm:pt>
  </dgm:ptLst>
  <dgm:cxnLst>
    <dgm:cxn modelId="{DFB0BC14-33B1-462D-AA3E-B778DD49300A}" srcId="{A381F19C-DA07-4754-B032-D3BD2830F841}" destId="{BC796204-7C26-4BFC-BC45-7BF41A120B81}" srcOrd="1" destOrd="0" parTransId="{B34B8EEB-1B04-48CA-8357-86D7E8635DD2}" sibTransId="{396D49DC-6D76-4CE9-8E6D-4DF808DD7AE4}"/>
    <dgm:cxn modelId="{FD3F231B-4B4A-4FF3-BF8C-466A4217C73E}" srcId="{A381F19C-DA07-4754-B032-D3BD2830F841}" destId="{279D03B7-7C43-48B9-9F5B-498D914220FB}" srcOrd="2" destOrd="0" parTransId="{D3B8E5AD-57C8-48B0-A390-6F524A4BFF77}" sibTransId="{58FA03CE-36DC-4E6F-86C5-74BBCA46862F}"/>
    <dgm:cxn modelId="{15A22733-9D37-4B1B-9BD8-3D3DE2738F6B}" type="presOf" srcId="{279D03B7-7C43-48B9-9F5B-498D914220FB}" destId="{29E8355B-1392-48FC-AE79-8CE949EB1E09}" srcOrd="0" destOrd="0" presId="urn:microsoft.com/office/officeart/2016/7/layout/LinearArrowProcessNumbered"/>
    <dgm:cxn modelId="{20F8A95E-9B1C-4B13-9C58-CBB3A3097936}" type="presOf" srcId="{58FA03CE-36DC-4E6F-86C5-74BBCA46862F}" destId="{06C8A471-9166-465B-835E-329037916FDD}" srcOrd="0" destOrd="0" presId="urn:microsoft.com/office/officeart/2016/7/layout/LinearArrowProcessNumbered"/>
    <dgm:cxn modelId="{CF4BF243-8D64-459F-9C08-3AB67E146034}" type="presOf" srcId="{9E987DFC-2589-4ABF-8E6C-0D15B4267425}" destId="{D3F9282D-890B-4EB5-897E-10739A34EE33}" srcOrd="0" destOrd="0" presId="urn:microsoft.com/office/officeart/2016/7/layout/LinearArrowProcessNumbered"/>
    <dgm:cxn modelId="{89555A64-EB7F-4CF7-8954-CDE3EB0BC075}" type="presOf" srcId="{BC796204-7C26-4BFC-BC45-7BF41A120B81}" destId="{E8B6E183-C76F-4C00-B288-857A3A223B3D}" srcOrd="0" destOrd="0" presId="urn:microsoft.com/office/officeart/2016/7/layout/LinearArrowProcessNumbered"/>
    <dgm:cxn modelId="{FACCB856-28BF-44C5-928D-3D5D32DBEDFA}" type="presOf" srcId="{6FCD45A9-86DB-4E87-B88D-AA9677B737E1}" destId="{C5BA5796-729D-43BD-81CE-D05FBE5E29C2}" srcOrd="0" destOrd="0" presId="urn:microsoft.com/office/officeart/2016/7/layout/LinearArrowProcessNumbered"/>
    <dgm:cxn modelId="{4DF39478-72AC-4851-9943-AEEA39C7530E}" srcId="{A381F19C-DA07-4754-B032-D3BD2830F841}" destId="{504E5FF7-3C93-4743-A01A-1D46927A9791}" srcOrd="4" destOrd="0" parTransId="{50821290-168E-4B0D-9939-D4584F14C6AC}" sibTransId="{47A4158F-95E5-42E5-8DF8-7C4F385657FF}"/>
    <dgm:cxn modelId="{E347E278-9B9E-41DA-A282-6224919042ED}" type="presOf" srcId="{62471DBA-D967-4E4B-B393-03A79D0CD3AA}" destId="{A3A8ADD1-5B26-4372-ACC6-FCE2AD29B40E}" srcOrd="0" destOrd="0" presId="urn:microsoft.com/office/officeart/2016/7/layout/LinearArrowProcessNumbered"/>
    <dgm:cxn modelId="{CBEB017F-86DE-4C5F-878B-044606963F3F}" type="presOf" srcId="{A381F19C-DA07-4754-B032-D3BD2830F841}" destId="{50B29F81-F927-41B1-972E-B277643D9E46}" srcOrd="0" destOrd="0" presId="urn:microsoft.com/office/officeart/2016/7/layout/LinearArrowProcessNumbered"/>
    <dgm:cxn modelId="{4C3BB885-1124-4E2A-9B40-A4A42426D7FA}" srcId="{A381F19C-DA07-4754-B032-D3BD2830F841}" destId="{D5F80A79-8B29-4ACE-BDE3-613FAA0AC951}" srcOrd="0" destOrd="0" parTransId="{53C0FDE3-2FBB-4F64-8061-6009777D440E}" sibTransId="{9E987DFC-2589-4ABF-8E6C-0D15B4267425}"/>
    <dgm:cxn modelId="{0C4EB088-201D-4614-93B9-0ECB0443895E}" type="presOf" srcId="{DC0C1D74-FF95-40E2-97E3-042BB3DA2C67}" destId="{2C165175-7D1A-4607-A4A1-C2D81EB27B4B}" srcOrd="0" destOrd="0" presId="urn:microsoft.com/office/officeart/2016/7/layout/LinearArrowProcessNumbered"/>
    <dgm:cxn modelId="{52FB429A-7AB9-4B30-B4F3-181ECA8ACF05}" type="presOf" srcId="{396D49DC-6D76-4CE9-8E6D-4DF808DD7AE4}" destId="{40A83040-A2AD-433D-8D10-16AF853BBB2E}" srcOrd="0" destOrd="0" presId="urn:microsoft.com/office/officeart/2016/7/layout/LinearArrowProcessNumbered"/>
    <dgm:cxn modelId="{0F5B89A2-EF1E-40FB-BFB4-CAEBD852222D}" type="presOf" srcId="{504E5FF7-3C93-4743-A01A-1D46927A9791}" destId="{D9ACFD21-6F47-49E0-8218-4D74FE97B2B0}" srcOrd="0" destOrd="0" presId="urn:microsoft.com/office/officeart/2016/7/layout/LinearArrowProcessNumbered"/>
    <dgm:cxn modelId="{92EE35B5-8CA7-4759-9F52-9D9FAA16CD85}" type="presOf" srcId="{D5F80A79-8B29-4ACE-BDE3-613FAA0AC951}" destId="{35EACE00-A4C6-4B6A-9D25-B5DFE35AA35A}" srcOrd="0" destOrd="0" presId="urn:microsoft.com/office/officeart/2016/7/layout/LinearArrowProcessNumbered"/>
    <dgm:cxn modelId="{8E940BBA-9FD5-444B-A82F-FA8C6EA5B6FC}" type="presOf" srcId="{47A4158F-95E5-42E5-8DF8-7C4F385657FF}" destId="{161D2C17-E72B-45BC-9FAC-FB747F1B04D8}" srcOrd="0" destOrd="0" presId="urn:microsoft.com/office/officeart/2016/7/layout/LinearArrowProcessNumbered"/>
    <dgm:cxn modelId="{5F28B7D6-0931-4B92-92B3-398EE8B3813A}" srcId="{A381F19C-DA07-4754-B032-D3BD2830F841}" destId="{DEB553AE-B17D-4193-85B2-B38BD9D71A14}" srcOrd="3" destOrd="0" parTransId="{06AE8B7D-0F72-4EDE-BD06-CA06C51EE205}" sibTransId="{62471DBA-D967-4E4B-B393-03A79D0CD3AA}"/>
    <dgm:cxn modelId="{D4D536E5-DD81-4EBB-BEDE-9E5B875FDD97}" srcId="{A381F19C-DA07-4754-B032-D3BD2830F841}" destId="{6FCD45A9-86DB-4E87-B88D-AA9677B737E1}" srcOrd="5" destOrd="0" parTransId="{9721CBCB-C199-4EFC-9131-846092BA3A22}" sibTransId="{DC0C1D74-FF95-40E2-97E3-042BB3DA2C67}"/>
    <dgm:cxn modelId="{096A1BEC-1071-4918-B45B-C862906E1AF3}" type="presOf" srcId="{DEB553AE-B17D-4193-85B2-B38BD9D71A14}" destId="{CEE3B916-A377-4D29-A786-6608A2DF443C}" srcOrd="0" destOrd="0" presId="urn:microsoft.com/office/officeart/2016/7/layout/LinearArrowProcessNumbered"/>
    <dgm:cxn modelId="{C12205AA-99B3-4881-B641-A55C15692166}" type="presParOf" srcId="{50B29F81-F927-41B1-972E-B277643D9E46}" destId="{736175F9-58D3-4ED7-9E53-2532E4CA278D}" srcOrd="0" destOrd="0" presId="urn:microsoft.com/office/officeart/2016/7/layout/LinearArrowProcessNumbered"/>
    <dgm:cxn modelId="{8E4156C6-6D24-4C2D-B301-2A5BEE980720}" type="presParOf" srcId="{736175F9-58D3-4ED7-9E53-2532E4CA278D}" destId="{16633C33-460A-4032-945D-7A560853BB9D}" srcOrd="0" destOrd="0" presId="urn:microsoft.com/office/officeart/2016/7/layout/LinearArrowProcessNumbered"/>
    <dgm:cxn modelId="{B64EA5C2-9A76-4D55-B0A6-475445CF566F}" type="presParOf" srcId="{736175F9-58D3-4ED7-9E53-2532E4CA278D}" destId="{305CA58F-89AB-4E15-987C-85E98E6B9D9F}" srcOrd="1" destOrd="0" presId="urn:microsoft.com/office/officeart/2016/7/layout/LinearArrowProcessNumbered"/>
    <dgm:cxn modelId="{7B24DCDA-FC4C-468E-BEEE-DDA7B721C87F}" type="presParOf" srcId="{305CA58F-89AB-4E15-987C-85E98E6B9D9F}" destId="{1B8837E9-E14C-4B0B-B605-7A562185E208}" srcOrd="0" destOrd="0" presId="urn:microsoft.com/office/officeart/2016/7/layout/LinearArrowProcessNumbered"/>
    <dgm:cxn modelId="{7D510F53-FD35-4783-981B-AE83388BF01F}" type="presParOf" srcId="{305CA58F-89AB-4E15-987C-85E98E6B9D9F}" destId="{DA5E1EF2-162A-4454-AE88-949E3CF03E33}" srcOrd="1" destOrd="0" presId="urn:microsoft.com/office/officeart/2016/7/layout/LinearArrowProcessNumbered"/>
    <dgm:cxn modelId="{91E979D5-5FD8-42AF-A4D1-5074BC1374EF}" type="presParOf" srcId="{305CA58F-89AB-4E15-987C-85E98E6B9D9F}" destId="{D3F9282D-890B-4EB5-897E-10739A34EE33}" srcOrd="2" destOrd="0" presId="urn:microsoft.com/office/officeart/2016/7/layout/LinearArrowProcessNumbered"/>
    <dgm:cxn modelId="{6A7056DA-5588-4B77-9B91-9F4410D481BB}" type="presParOf" srcId="{305CA58F-89AB-4E15-987C-85E98E6B9D9F}" destId="{1E434F5D-CFCD-4D50-8930-A035FF25F188}" srcOrd="3" destOrd="0" presId="urn:microsoft.com/office/officeart/2016/7/layout/LinearArrowProcessNumbered"/>
    <dgm:cxn modelId="{408B7950-2901-4EA4-BA1B-99E9CFF6D3F2}" type="presParOf" srcId="{736175F9-58D3-4ED7-9E53-2532E4CA278D}" destId="{35EACE00-A4C6-4B6A-9D25-B5DFE35AA35A}" srcOrd="2" destOrd="0" presId="urn:microsoft.com/office/officeart/2016/7/layout/LinearArrowProcessNumbered"/>
    <dgm:cxn modelId="{FFAE33A2-A029-436F-B8D2-CE106550B30F}" type="presParOf" srcId="{50B29F81-F927-41B1-972E-B277643D9E46}" destId="{127EF299-A6EB-4086-8782-DCE19183DFEE}" srcOrd="1" destOrd="0" presId="urn:microsoft.com/office/officeart/2016/7/layout/LinearArrowProcessNumbered"/>
    <dgm:cxn modelId="{632FF735-8670-4BA2-85A1-7E6767C5F0DC}" type="presParOf" srcId="{50B29F81-F927-41B1-972E-B277643D9E46}" destId="{382D45CD-1697-4758-BD57-E8C3EB92285D}" srcOrd="2" destOrd="0" presId="urn:microsoft.com/office/officeart/2016/7/layout/LinearArrowProcessNumbered"/>
    <dgm:cxn modelId="{E886A6E0-DC3B-47BE-AD37-4338DD2B0F3F}" type="presParOf" srcId="{382D45CD-1697-4758-BD57-E8C3EB92285D}" destId="{79A0C455-ABFC-44A7-A133-7F8B7C3EB354}" srcOrd="0" destOrd="0" presId="urn:microsoft.com/office/officeart/2016/7/layout/LinearArrowProcessNumbered"/>
    <dgm:cxn modelId="{E1332E18-05C0-4036-842A-6BCE6FB03173}" type="presParOf" srcId="{382D45CD-1697-4758-BD57-E8C3EB92285D}" destId="{73EC5075-E376-43CC-9C8C-987E4ED827A0}" srcOrd="1" destOrd="0" presId="urn:microsoft.com/office/officeart/2016/7/layout/LinearArrowProcessNumbered"/>
    <dgm:cxn modelId="{F27DE3F1-B9EA-4488-A765-235EC9F7B063}" type="presParOf" srcId="{73EC5075-E376-43CC-9C8C-987E4ED827A0}" destId="{03F97D77-E7A9-4B96-A16C-EC739D664B35}" srcOrd="0" destOrd="0" presId="urn:microsoft.com/office/officeart/2016/7/layout/LinearArrowProcessNumbered"/>
    <dgm:cxn modelId="{4D71391F-CD7B-45A6-A077-4D1C17A22902}" type="presParOf" srcId="{73EC5075-E376-43CC-9C8C-987E4ED827A0}" destId="{1BB09E80-B82D-4E15-B3DD-B1C7B5612FA0}" srcOrd="1" destOrd="0" presId="urn:microsoft.com/office/officeart/2016/7/layout/LinearArrowProcessNumbered"/>
    <dgm:cxn modelId="{5F994499-2F19-4E60-8097-429D6652A4F2}" type="presParOf" srcId="{73EC5075-E376-43CC-9C8C-987E4ED827A0}" destId="{40A83040-A2AD-433D-8D10-16AF853BBB2E}" srcOrd="2" destOrd="0" presId="urn:microsoft.com/office/officeart/2016/7/layout/LinearArrowProcessNumbered"/>
    <dgm:cxn modelId="{14AB59B7-129D-4B6D-81D1-3A61A0D59E4B}" type="presParOf" srcId="{73EC5075-E376-43CC-9C8C-987E4ED827A0}" destId="{A8E9964F-7AC6-4121-9D6D-4C265642A258}" srcOrd="3" destOrd="0" presId="urn:microsoft.com/office/officeart/2016/7/layout/LinearArrowProcessNumbered"/>
    <dgm:cxn modelId="{C67D0CB9-C0E9-4BE3-B0C2-8DADB154C6FC}" type="presParOf" srcId="{382D45CD-1697-4758-BD57-E8C3EB92285D}" destId="{E8B6E183-C76F-4C00-B288-857A3A223B3D}" srcOrd="2" destOrd="0" presId="urn:microsoft.com/office/officeart/2016/7/layout/LinearArrowProcessNumbered"/>
    <dgm:cxn modelId="{D45218AF-36B7-4283-B402-6D6E9A8A8D85}" type="presParOf" srcId="{50B29F81-F927-41B1-972E-B277643D9E46}" destId="{CE593A81-1E1A-403D-B4C4-CB2938E12C30}" srcOrd="3" destOrd="0" presId="urn:microsoft.com/office/officeart/2016/7/layout/LinearArrowProcessNumbered"/>
    <dgm:cxn modelId="{1EC5EA0F-3E65-4169-9F37-F503DA3EB24A}" type="presParOf" srcId="{50B29F81-F927-41B1-972E-B277643D9E46}" destId="{B13400A2-43E8-43F2-A9CB-D1BF2A196984}" srcOrd="4" destOrd="0" presId="urn:microsoft.com/office/officeart/2016/7/layout/LinearArrowProcessNumbered"/>
    <dgm:cxn modelId="{490CAB9E-5786-48D8-AAA6-6C56CBA49519}" type="presParOf" srcId="{B13400A2-43E8-43F2-A9CB-D1BF2A196984}" destId="{980E6279-037E-444F-BBC7-8E3D1897DCC4}" srcOrd="0" destOrd="0" presId="urn:microsoft.com/office/officeart/2016/7/layout/LinearArrowProcessNumbered"/>
    <dgm:cxn modelId="{D86E1D9E-ED5E-4FA9-A832-D1E72310EF55}" type="presParOf" srcId="{B13400A2-43E8-43F2-A9CB-D1BF2A196984}" destId="{02B6EA57-2058-4902-A327-790EDD9640F1}" srcOrd="1" destOrd="0" presId="urn:microsoft.com/office/officeart/2016/7/layout/LinearArrowProcessNumbered"/>
    <dgm:cxn modelId="{F01AF618-4D6F-4663-BA4A-F6A8C72F9DAA}" type="presParOf" srcId="{02B6EA57-2058-4902-A327-790EDD9640F1}" destId="{DE37C9B0-17EC-45DF-AD91-B1126430BBA7}" srcOrd="0" destOrd="0" presId="urn:microsoft.com/office/officeart/2016/7/layout/LinearArrowProcessNumbered"/>
    <dgm:cxn modelId="{12DB376F-C109-4230-90E5-47D32E89D788}" type="presParOf" srcId="{02B6EA57-2058-4902-A327-790EDD9640F1}" destId="{614CB7BA-D748-4303-A8E5-B1F10189B05D}" srcOrd="1" destOrd="0" presId="urn:microsoft.com/office/officeart/2016/7/layout/LinearArrowProcessNumbered"/>
    <dgm:cxn modelId="{74BF28CA-7EF2-40CA-B2A2-EE2B3F8D8FA2}" type="presParOf" srcId="{02B6EA57-2058-4902-A327-790EDD9640F1}" destId="{06C8A471-9166-465B-835E-329037916FDD}" srcOrd="2" destOrd="0" presId="urn:microsoft.com/office/officeart/2016/7/layout/LinearArrowProcessNumbered"/>
    <dgm:cxn modelId="{1DFE36CF-1C05-4D49-AE7B-0B8844C1F8A1}" type="presParOf" srcId="{02B6EA57-2058-4902-A327-790EDD9640F1}" destId="{27F3887D-3527-423A-98B3-9DFD1D7A9030}" srcOrd="3" destOrd="0" presId="urn:microsoft.com/office/officeart/2016/7/layout/LinearArrowProcessNumbered"/>
    <dgm:cxn modelId="{C709287C-1BF6-476E-897F-EC232062E993}" type="presParOf" srcId="{B13400A2-43E8-43F2-A9CB-D1BF2A196984}" destId="{29E8355B-1392-48FC-AE79-8CE949EB1E09}" srcOrd="2" destOrd="0" presId="urn:microsoft.com/office/officeart/2016/7/layout/LinearArrowProcessNumbered"/>
    <dgm:cxn modelId="{32FC8A13-8A2C-4C2A-931D-98F07B2E9939}" type="presParOf" srcId="{50B29F81-F927-41B1-972E-B277643D9E46}" destId="{F4FBBE84-EC98-4DFC-88BD-9DC906C52C81}" srcOrd="5" destOrd="0" presId="urn:microsoft.com/office/officeart/2016/7/layout/LinearArrowProcessNumbered"/>
    <dgm:cxn modelId="{AAC84F63-0E2D-4AC3-A6ED-D947EB475493}" type="presParOf" srcId="{50B29F81-F927-41B1-972E-B277643D9E46}" destId="{9822EB3A-03C5-4530-9DD1-E7A7A11A8D9D}" srcOrd="6" destOrd="0" presId="urn:microsoft.com/office/officeart/2016/7/layout/LinearArrowProcessNumbered"/>
    <dgm:cxn modelId="{C11C89EB-5929-47F2-91D9-7949043BFB6B}" type="presParOf" srcId="{9822EB3A-03C5-4530-9DD1-E7A7A11A8D9D}" destId="{A8349E1B-A970-487D-AF06-590C0D5734D2}" srcOrd="0" destOrd="0" presId="urn:microsoft.com/office/officeart/2016/7/layout/LinearArrowProcessNumbered"/>
    <dgm:cxn modelId="{C3B6474D-F331-4427-B63E-4372B67302BF}" type="presParOf" srcId="{9822EB3A-03C5-4530-9DD1-E7A7A11A8D9D}" destId="{0126CDD7-63CF-4D54-A424-4B9BC15C0289}" srcOrd="1" destOrd="0" presId="urn:microsoft.com/office/officeart/2016/7/layout/LinearArrowProcessNumbered"/>
    <dgm:cxn modelId="{B802530B-4806-417F-9CCE-D23537A0266B}" type="presParOf" srcId="{0126CDD7-63CF-4D54-A424-4B9BC15C0289}" destId="{2D1AEA40-57CD-424C-B5A0-FF58EBEEE970}" srcOrd="0" destOrd="0" presId="urn:microsoft.com/office/officeart/2016/7/layout/LinearArrowProcessNumbered"/>
    <dgm:cxn modelId="{5B1FF5AA-E0F0-4425-9A92-72C1C604959F}" type="presParOf" srcId="{0126CDD7-63CF-4D54-A424-4B9BC15C0289}" destId="{BA8139DD-31F1-4F8B-858F-CB3750DC2736}" srcOrd="1" destOrd="0" presId="urn:microsoft.com/office/officeart/2016/7/layout/LinearArrowProcessNumbered"/>
    <dgm:cxn modelId="{F515C041-CD74-444E-8DE1-A8BED72925C7}" type="presParOf" srcId="{0126CDD7-63CF-4D54-A424-4B9BC15C0289}" destId="{A3A8ADD1-5B26-4372-ACC6-FCE2AD29B40E}" srcOrd="2" destOrd="0" presId="urn:microsoft.com/office/officeart/2016/7/layout/LinearArrowProcessNumbered"/>
    <dgm:cxn modelId="{6C872402-F12F-4AF6-B9AA-7FACBACACA88}" type="presParOf" srcId="{0126CDD7-63CF-4D54-A424-4B9BC15C0289}" destId="{364ECAF1-69AF-45B1-8586-09698149F1DA}" srcOrd="3" destOrd="0" presId="urn:microsoft.com/office/officeart/2016/7/layout/LinearArrowProcessNumbered"/>
    <dgm:cxn modelId="{72D5985C-736F-4B60-BB08-4D3E38A3E793}" type="presParOf" srcId="{9822EB3A-03C5-4530-9DD1-E7A7A11A8D9D}" destId="{CEE3B916-A377-4D29-A786-6608A2DF443C}" srcOrd="2" destOrd="0" presId="urn:microsoft.com/office/officeart/2016/7/layout/LinearArrowProcessNumbered"/>
    <dgm:cxn modelId="{629D45BA-9C25-43F2-BDBF-310E3208E19A}" type="presParOf" srcId="{50B29F81-F927-41B1-972E-B277643D9E46}" destId="{05CF492D-4A37-4956-9F79-0DB7A17E53C2}" srcOrd="7" destOrd="0" presId="urn:microsoft.com/office/officeart/2016/7/layout/LinearArrowProcessNumbered"/>
    <dgm:cxn modelId="{466092B6-5A11-44BF-BC70-E946C3DCEBA3}" type="presParOf" srcId="{50B29F81-F927-41B1-972E-B277643D9E46}" destId="{53A3FBF1-F703-4CC7-B171-303051AB0D35}" srcOrd="8" destOrd="0" presId="urn:microsoft.com/office/officeart/2016/7/layout/LinearArrowProcessNumbered"/>
    <dgm:cxn modelId="{D086348D-7837-4FD9-8DB9-EA4F91E43F02}" type="presParOf" srcId="{53A3FBF1-F703-4CC7-B171-303051AB0D35}" destId="{CA0BE7AA-0BB7-4BC9-A43E-688E3975CC83}" srcOrd="0" destOrd="0" presId="urn:microsoft.com/office/officeart/2016/7/layout/LinearArrowProcessNumbered"/>
    <dgm:cxn modelId="{F930879C-E287-4A4C-90D3-91F8B735619C}" type="presParOf" srcId="{53A3FBF1-F703-4CC7-B171-303051AB0D35}" destId="{BE93A6B3-AA6D-4DAD-83F5-22D5C01BC79F}" srcOrd="1" destOrd="0" presId="urn:microsoft.com/office/officeart/2016/7/layout/LinearArrowProcessNumbered"/>
    <dgm:cxn modelId="{77229E0E-40CD-4BBE-A2F2-ED320C873813}" type="presParOf" srcId="{BE93A6B3-AA6D-4DAD-83F5-22D5C01BC79F}" destId="{77FC6420-B9AA-4BAD-B7FA-C1424ADAA5F8}" srcOrd="0" destOrd="0" presId="urn:microsoft.com/office/officeart/2016/7/layout/LinearArrowProcessNumbered"/>
    <dgm:cxn modelId="{8E459260-34BE-4016-A729-485445E52247}" type="presParOf" srcId="{BE93A6B3-AA6D-4DAD-83F5-22D5C01BC79F}" destId="{EA685870-7FB2-4BA3-9854-16A5CB739C76}" srcOrd="1" destOrd="0" presId="urn:microsoft.com/office/officeart/2016/7/layout/LinearArrowProcessNumbered"/>
    <dgm:cxn modelId="{4AE67BD1-A82A-42A1-B416-F9569678195F}" type="presParOf" srcId="{BE93A6B3-AA6D-4DAD-83F5-22D5C01BC79F}" destId="{161D2C17-E72B-45BC-9FAC-FB747F1B04D8}" srcOrd="2" destOrd="0" presId="urn:microsoft.com/office/officeart/2016/7/layout/LinearArrowProcessNumbered"/>
    <dgm:cxn modelId="{4DF3ADA1-BDA2-4F51-8947-3324FE4C7DF3}" type="presParOf" srcId="{BE93A6B3-AA6D-4DAD-83F5-22D5C01BC79F}" destId="{CDF18B92-C48E-42A9-B4DC-49261568C1B2}" srcOrd="3" destOrd="0" presId="urn:microsoft.com/office/officeart/2016/7/layout/LinearArrowProcessNumbered"/>
    <dgm:cxn modelId="{8886689E-EC1D-420A-9F8B-864F8275904A}" type="presParOf" srcId="{53A3FBF1-F703-4CC7-B171-303051AB0D35}" destId="{D9ACFD21-6F47-49E0-8218-4D74FE97B2B0}" srcOrd="2" destOrd="0" presId="urn:microsoft.com/office/officeart/2016/7/layout/LinearArrowProcessNumbered"/>
    <dgm:cxn modelId="{D7A27914-C036-4ED5-8AB7-D1E0F87AC6AC}" type="presParOf" srcId="{50B29F81-F927-41B1-972E-B277643D9E46}" destId="{27203A09-F215-4B8F-8DE3-3A1A4B66B7B0}" srcOrd="9" destOrd="0" presId="urn:microsoft.com/office/officeart/2016/7/layout/LinearArrowProcessNumbered"/>
    <dgm:cxn modelId="{77FC61BA-9DB9-4A51-AD2E-B99CD52B1730}" type="presParOf" srcId="{50B29F81-F927-41B1-972E-B277643D9E46}" destId="{49D04A63-EAFB-4F02-BEAA-FA31A81B5EF3}" srcOrd="10" destOrd="0" presId="urn:microsoft.com/office/officeart/2016/7/layout/LinearArrowProcessNumbered"/>
    <dgm:cxn modelId="{97FA8B47-70F7-45D4-8C22-AB7A829EAF12}" type="presParOf" srcId="{49D04A63-EAFB-4F02-BEAA-FA31A81B5EF3}" destId="{92D64948-C2D8-4012-A83C-CDE983CEFFCD}" srcOrd="0" destOrd="0" presId="urn:microsoft.com/office/officeart/2016/7/layout/LinearArrowProcessNumbered"/>
    <dgm:cxn modelId="{E8958A93-8FD5-4691-A9D4-3600B1A4B30C}" type="presParOf" srcId="{49D04A63-EAFB-4F02-BEAA-FA31A81B5EF3}" destId="{AE4B1BD0-656B-479F-897C-11F86747E8B9}" srcOrd="1" destOrd="0" presId="urn:microsoft.com/office/officeart/2016/7/layout/LinearArrowProcessNumbered"/>
    <dgm:cxn modelId="{140ED51F-D560-4BC0-B2B1-A520F96EE123}" type="presParOf" srcId="{AE4B1BD0-656B-479F-897C-11F86747E8B9}" destId="{9FEE8716-E1A8-4338-9F53-CFDA3C620CA0}" srcOrd="0" destOrd="0" presId="urn:microsoft.com/office/officeart/2016/7/layout/LinearArrowProcessNumbered"/>
    <dgm:cxn modelId="{C53DAA7E-948A-4CED-9710-E1B741195E0E}" type="presParOf" srcId="{AE4B1BD0-656B-479F-897C-11F86747E8B9}" destId="{5EE3B254-77B9-4862-9915-CE5F3026E61E}" srcOrd="1" destOrd="0" presId="urn:microsoft.com/office/officeart/2016/7/layout/LinearArrowProcessNumbered"/>
    <dgm:cxn modelId="{7736779D-3F11-45A8-B59A-8C164F258D50}" type="presParOf" srcId="{AE4B1BD0-656B-479F-897C-11F86747E8B9}" destId="{2C165175-7D1A-4607-A4A1-C2D81EB27B4B}" srcOrd="2" destOrd="0" presId="urn:microsoft.com/office/officeart/2016/7/layout/LinearArrowProcessNumbered"/>
    <dgm:cxn modelId="{DF0924D9-CA86-4DEC-9205-02E3526DF850}" type="presParOf" srcId="{AE4B1BD0-656B-479F-897C-11F86747E8B9}" destId="{8FEB8917-0177-4442-AB4A-9AC04D751BE3}" srcOrd="3" destOrd="0" presId="urn:microsoft.com/office/officeart/2016/7/layout/LinearArrowProcessNumbered"/>
    <dgm:cxn modelId="{BE10EF36-507E-4D2D-BCEB-B4545D857552}" type="presParOf" srcId="{49D04A63-EAFB-4F02-BEAA-FA31A81B5EF3}" destId="{C5BA5796-729D-43BD-81CE-D05FBE5E29C2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585367-559D-4F55-8703-2104779DD097}">
      <dsp:nvSpPr>
        <dsp:cNvPr id="0" name=""/>
        <dsp:cNvSpPr/>
      </dsp:nvSpPr>
      <dsp:spPr>
        <a:xfrm>
          <a:off x="698849" y="514657"/>
          <a:ext cx="2161687" cy="21616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EB94E3-5F7C-47CF-93BC-1EC1CA93F8BD}">
      <dsp:nvSpPr>
        <dsp:cNvPr id="0" name=""/>
        <dsp:cNvSpPr/>
      </dsp:nvSpPr>
      <dsp:spPr>
        <a:xfrm>
          <a:off x="1159537" y="975345"/>
          <a:ext cx="1240312" cy="12403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C2F2A2-6937-4160-8FEA-D4776B1CC6F5}">
      <dsp:nvSpPr>
        <dsp:cNvPr id="0" name=""/>
        <dsp:cNvSpPr/>
      </dsp:nvSpPr>
      <dsp:spPr>
        <a:xfrm>
          <a:off x="7818" y="3349658"/>
          <a:ext cx="35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b="1" i="0" kern="1200"/>
            <a:t>Question generation and Answering Questions</a:t>
          </a:r>
          <a:endParaRPr lang="en-US" sz="2200" kern="1200"/>
        </a:p>
      </dsp:txBody>
      <dsp:txXfrm>
        <a:off x="7818" y="3349658"/>
        <a:ext cx="3543750" cy="720000"/>
      </dsp:txXfrm>
    </dsp:sp>
    <dsp:sp modelId="{2F90B2AA-E259-4347-8BD2-74C17820262D}">
      <dsp:nvSpPr>
        <dsp:cNvPr id="0" name=""/>
        <dsp:cNvSpPr/>
      </dsp:nvSpPr>
      <dsp:spPr>
        <a:xfrm>
          <a:off x="4862756" y="514657"/>
          <a:ext cx="2161687" cy="21616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3A08AE-38D7-48BA-A9D2-2AED9D8BB695}">
      <dsp:nvSpPr>
        <dsp:cNvPr id="0" name=""/>
        <dsp:cNvSpPr/>
      </dsp:nvSpPr>
      <dsp:spPr>
        <a:xfrm>
          <a:off x="5323443" y="975345"/>
          <a:ext cx="1240312" cy="12403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636618-CDA2-4C6F-9E98-0CA708FFCB0A}">
      <dsp:nvSpPr>
        <dsp:cNvPr id="0" name=""/>
        <dsp:cNvSpPr/>
      </dsp:nvSpPr>
      <dsp:spPr>
        <a:xfrm>
          <a:off x="4171725" y="3349658"/>
          <a:ext cx="35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b="1" i="0" kern="1200"/>
            <a:t>Speech Recognition</a:t>
          </a:r>
          <a:endParaRPr lang="en-US" sz="2200" kern="1200"/>
        </a:p>
      </dsp:txBody>
      <dsp:txXfrm>
        <a:off x="4171725" y="3349658"/>
        <a:ext cx="3543750" cy="720000"/>
      </dsp:txXfrm>
    </dsp:sp>
    <dsp:sp modelId="{A1C39653-18EA-4C59-84B9-C8D1ADCE7BC4}">
      <dsp:nvSpPr>
        <dsp:cNvPr id="0" name=""/>
        <dsp:cNvSpPr/>
      </dsp:nvSpPr>
      <dsp:spPr>
        <a:xfrm>
          <a:off x="9026662" y="514657"/>
          <a:ext cx="2161687" cy="21616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1912A3-45A5-4CC7-8E53-48950E8D7B3D}">
      <dsp:nvSpPr>
        <dsp:cNvPr id="0" name=""/>
        <dsp:cNvSpPr/>
      </dsp:nvSpPr>
      <dsp:spPr>
        <a:xfrm>
          <a:off x="9487350" y="975345"/>
          <a:ext cx="1240312" cy="12403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EBC36C-9497-4810-9457-2074A91BFE2E}">
      <dsp:nvSpPr>
        <dsp:cNvPr id="0" name=""/>
        <dsp:cNvSpPr/>
      </dsp:nvSpPr>
      <dsp:spPr>
        <a:xfrm>
          <a:off x="8335631" y="3349658"/>
          <a:ext cx="35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b="1" i="0" kern="1200"/>
            <a:t>Spam detection</a:t>
          </a:r>
          <a:endParaRPr lang="en-US" sz="2200" kern="1200"/>
        </a:p>
      </dsp:txBody>
      <dsp:txXfrm>
        <a:off x="8335631" y="3349658"/>
        <a:ext cx="354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25622D-0F06-4E9D-9766-4FECF76560F2}">
      <dsp:nvSpPr>
        <dsp:cNvPr id="0" name=""/>
        <dsp:cNvSpPr/>
      </dsp:nvSpPr>
      <dsp:spPr>
        <a:xfrm>
          <a:off x="1031658" y="1402749"/>
          <a:ext cx="1494195" cy="149419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A014A4-E218-4AEA-91DE-9E214F5D102F}">
      <dsp:nvSpPr>
        <dsp:cNvPr id="0" name=""/>
        <dsp:cNvSpPr/>
      </dsp:nvSpPr>
      <dsp:spPr>
        <a:xfrm>
          <a:off x="1350093" y="1721184"/>
          <a:ext cx="857325" cy="8573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C61F63-7184-4300-B0D7-99D3312DE009}">
      <dsp:nvSpPr>
        <dsp:cNvPr id="0" name=""/>
        <dsp:cNvSpPr/>
      </dsp:nvSpPr>
      <dsp:spPr>
        <a:xfrm>
          <a:off x="554006" y="3362349"/>
          <a:ext cx="2449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b="1" i="0" kern="1200"/>
            <a:t>Machine translation</a:t>
          </a:r>
          <a:endParaRPr lang="en-US" sz="2100" kern="1200"/>
        </a:p>
      </dsp:txBody>
      <dsp:txXfrm>
        <a:off x="554006" y="3362349"/>
        <a:ext cx="2449500" cy="720000"/>
      </dsp:txXfrm>
    </dsp:sp>
    <dsp:sp modelId="{71EF5A61-09DE-4171-9511-289CB7AB427B}">
      <dsp:nvSpPr>
        <dsp:cNvPr id="0" name=""/>
        <dsp:cNvSpPr/>
      </dsp:nvSpPr>
      <dsp:spPr>
        <a:xfrm>
          <a:off x="3909821" y="1402749"/>
          <a:ext cx="1494195" cy="149419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8B7CDF-C0B9-419A-8FD5-BF4B88B0A88C}">
      <dsp:nvSpPr>
        <dsp:cNvPr id="0" name=""/>
        <dsp:cNvSpPr/>
      </dsp:nvSpPr>
      <dsp:spPr>
        <a:xfrm>
          <a:off x="4228256" y="1721184"/>
          <a:ext cx="857325" cy="8573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CC867C-7CA5-4FAB-9174-61B7C22C0252}">
      <dsp:nvSpPr>
        <dsp:cNvPr id="0" name=""/>
        <dsp:cNvSpPr/>
      </dsp:nvSpPr>
      <dsp:spPr>
        <a:xfrm>
          <a:off x="3432168" y="3362349"/>
          <a:ext cx="2449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b="1" i="0" kern="1200" dirty="0"/>
            <a:t>Virtual agents and chatbots</a:t>
          </a:r>
          <a:endParaRPr lang="en-US" sz="2100" kern="1200" dirty="0"/>
        </a:p>
      </dsp:txBody>
      <dsp:txXfrm>
        <a:off x="3432168" y="3362349"/>
        <a:ext cx="2449500" cy="720000"/>
      </dsp:txXfrm>
    </dsp:sp>
    <dsp:sp modelId="{E37FD6D5-516B-4EAB-A7C0-23E866182D19}">
      <dsp:nvSpPr>
        <dsp:cNvPr id="0" name=""/>
        <dsp:cNvSpPr/>
      </dsp:nvSpPr>
      <dsp:spPr>
        <a:xfrm>
          <a:off x="6787983" y="1402749"/>
          <a:ext cx="1494195" cy="149419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729113-E93D-419C-80D8-E2C8BCD8B21C}">
      <dsp:nvSpPr>
        <dsp:cNvPr id="0" name=""/>
        <dsp:cNvSpPr/>
      </dsp:nvSpPr>
      <dsp:spPr>
        <a:xfrm>
          <a:off x="7106418" y="1721184"/>
          <a:ext cx="857325" cy="8573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BE53A7-6B9F-4D86-8C63-E9B38F93166E}">
      <dsp:nvSpPr>
        <dsp:cNvPr id="0" name=""/>
        <dsp:cNvSpPr/>
      </dsp:nvSpPr>
      <dsp:spPr>
        <a:xfrm>
          <a:off x="6310331" y="3362349"/>
          <a:ext cx="2449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b="1" i="0" kern="1200"/>
            <a:t>Social media sentiment analysis</a:t>
          </a:r>
          <a:endParaRPr lang="en-US" sz="2100" kern="1200"/>
        </a:p>
      </dsp:txBody>
      <dsp:txXfrm>
        <a:off x="6310331" y="3362349"/>
        <a:ext cx="2449500" cy="720000"/>
      </dsp:txXfrm>
    </dsp:sp>
    <dsp:sp modelId="{CC208B55-5DEA-4D4E-BC34-DFB55E408BFE}">
      <dsp:nvSpPr>
        <dsp:cNvPr id="0" name=""/>
        <dsp:cNvSpPr/>
      </dsp:nvSpPr>
      <dsp:spPr>
        <a:xfrm>
          <a:off x="9666146" y="1402749"/>
          <a:ext cx="1494195" cy="149419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A54747-450F-4BD0-B3F8-B5D18A0C21AE}">
      <dsp:nvSpPr>
        <dsp:cNvPr id="0" name=""/>
        <dsp:cNvSpPr/>
      </dsp:nvSpPr>
      <dsp:spPr>
        <a:xfrm>
          <a:off x="9984581" y="1721184"/>
          <a:ext cx="857325" cy="85732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4F818B-3DD4-4DE6-9304-0BFDAF127AE6}">
      <dsp:nvSpPr>
        <dsp:cNvPr id="0" name=""/>
        <dsp:cNvSpPr/>
      </dsp:nvSpPr>
      <dsp:spPr>
        <a:xfrm>
          <a:off x="9188493" y="3362349"/>
          <a:ext cx="2449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b="1" i="0" kern="1200"/>
            <a:t>Text summarization</a:t>
          </a:r>
          <a:endParaRPr lang="en-US" sz="2100" kern="1200"/>
        </a:p>
      </dsp:txBody>
      <dsp:txXfrm>
        <a:off x="9188493" y="3362349"/>
        <a:ext cx="24495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8837E9-E14C-4B0B-B605-7A562185E208}">
      <dsp:nvSpPr>
        <dsp:cNvPr id="0" name=""/>
        <dsp:cNvSpPr/>
      </dsp:nvSpPr>
      <dsp:spPr>
        <a:xfrm>
          <a:off x="913395" y="981825"/>
          <a:ext cx="726455" cy="7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5E1EF2-162A-4454-AE88-949E3CF03E33}">
      <dsp:nvSpPr>
        <dsp:cNvPr id="0" name=""/>
        <dsp:cNvSpPr/>
      </dsp:nvSpPr>
      <dsp:spPr>
        <a:xfrm>
          <a:off x="1683438" y="920839"/>
          <a:ext cx="83542" cy="156914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-49954"/>
            <a:satOff val="-4432"/>
            <a:lumOff val="-4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9954"/>
              <a:satOff val="-4432"/>
              <a:lumOff val="-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F9282D-890B-4EB5-897E-10739A34EE33}">
      <dsp:nvSpPr>
        <dsp:cNvPr id="0" name=""/>
        <dsp:cNvSpPr/>
      </dsp:nvSpPr>
      <dsp:spPr>
        <a:xfrm>
          <a:off x="469515" y="628788"/>
          <a:ext cx="706147" cy="70614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02" tIns="27402" rIns="27402" bIns="2740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1</a:t>
          </a:r>
        </a:p>
      </dsp:txBody>
      <dsp:txXfrm>
        <a:off x="572928" y="732201"/>
        <a:ext cx="499321" cy="499321"/>
      </dsp:txXfrm>
    </dsp:sp>
    <dsp:sp modelId="{35EACE00-A4C6-4B6A-9D25-B5DFE35AA35A}">
      <dsp:nvSpPr>
        <dsp:cNvPr id="0" name=""/>
        <dsp:cNvSpPr/>
      </dsp:nvSpPr>
      <dsp:spPr>
        <a:xfrm>
          <a:off x="5325" y="1500535"/>
          <a:ext cx="1634525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-99909"/>
            <a:satOff val="-8864"/>
            <a:lumOff val="-9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99909"/>
              <a:satOff val="-8864"/>
              <a:lumOff val="-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933" tIns="165100" rIns="128933" bIns="1651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Remove Emails</a:t>
          </a:r>
          <a:endParaRPr lang="en-US" sz="2400" kern="1200" dirty="0"/>
        </a:p>
      </dsp:txBody>
      <dsp:txXfrm>
        <a:off x="5325" y="1827440"/>
        <a:ext cx="1634525" cy="1638695"/>
      </dsp:txXfrm>
    </dsp:sp>
    <dsp:sp modelId="{03F97D77-E7A9-4B96-A16C-EC739D664B35}">
      <dsp:nvSpPr>
        <dsp:cNvPr id="0" name=""/>
        <dsp:cNvSpPr/>
      </dsp:nvSpPr>
      <dsp:spPr>
        <a:xfrm>
          <a:off x="1821465" y="981825"/>
          <a:ext cx="1634525" cy="72"/>
        </a:xfrm>
        <a:prstGeom prst="rect">
          <a:avLst/>
        </a:prstGeom>
        <a:solidFill>
          <a:schemeClr val="accent2">
            <a:tint val="40000"/>
            <a:alpha val="90000"/>
            <a:hueOff val="-149863"/>
            <a:satOff val="-13296"/>
            <a:lumOff val="-13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49863"/>
              <a:satOff val="-13296"/>
              <a:lumOff val="-13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B09E80-B82D-4E15-B3DD-B1C7B5612FA0}">
      <dsp:nvSpPr>
        <dsp:cNvPr id="0" name=""/>
        <dsp:cNvSpPr/>
      </dsp:nvSpPr>
      <dsp:spPr>
        <a:xfrm>
          <a:off x="3499578" y="920839"/>
          <a:ext cx="83542" cy="156914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-199818"/>
            <a:satOff val="-17728"/>
            <a:lumOff val="-181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99818"/>
              <a:satOff val="-17728"/>
              <a:lumOff val="-1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A83040-A2AD-433D-8D10-16AF853BBB2E}">
      <dsp:nvSpPr>
        <dsp:cNvPr id="0" name=""/>
        <dsp:cNvSpPr/>
      </dsp:nvSpPr>
      <dsp:spPr>
        <a:xfrm>
          <a:off x="2285654" y="628787"/>
          <a:ext cx="706147" cy="706147"/>
        </a:xfrm>
        <a:prstGeom prst="ellipse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accent2">
              <a:hueOff val="-291073"/>
              <a:satOff val="-16786"/>
              <a:lumOff val="17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02" tIns="27402" rIns="27402" bIns="2740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2</a:t>
          </a:r>
        </a:p>
      </dsp:txBody>
      <dsp:txXfrm>
        <a:off x="2389067" y="732200"/>
        <a:ext cx="499321" cy="499321"/>
      </dsp:txXfrm>
    </dsp:sp>
    <dsp:sp modelId="{E8B6E183-C76F-4C00-B288-857A3A223B3D}">
      <dsp:nvSpPr>
        <dsp:cNvPr id="0" name=""/>
        <dsp:cNvSpPr/>
      </dsp:nvSpPr>
      <dsp:spPr>
        <a:xfrm>
          <a:off x="1821465" y="1500535"/>
          <a:ext cx="1634525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-249772"/>
            <a:satOff val="-22161"/>
            <a:lumOff val="-22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49772"/>
              <a:satOff val="-22161"/>
              <a:lumOff val="-2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933" tIns="165100" rIns="128933" bIns="1651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Remove some punctuations</a:t>
          </a:r>
        </a:p>
      </dsp:txBody>
      <dsp:txXfrm>
        <a:off x="1821465" y="1827440"/>
        <a:ext cx="1634525" cy="1638695"/>
      </dsp:txXfrm>
    </dsp:sp>
    <dsp:sp modelId="{DE37C9B0-17EC-45DF-AD91-B1126430BBA7}">
      <dsp:nvSpPr>
        <dsp:cNvPr id="0" name=""/>
        <dsp:cNvSpPr/>
      </dsp:nvSpPr>
      <dsp:spPr>
        <a:xfrm>
          <a:off x="3637605" y="981825"/>
          <a:ext cx="1634525" cy="72"/>
        </a:xfrm>
        <a:prstGeom prst="rect">
          <a:avLst/>
        </a:prstGeom>
        <a:solidFill>
          <a:schemeClr val="accent2">
            <a:tint val="40000"/>
            <a:alpha val="90000"/>
            <a:hueOff val="-299727"/>
            <a:satOff val="-26593"/>
            <a:lumOff val="-271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99727"/>
              <a:satOff val="-26593"/>
              <a:lumOff val="-2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4CB7BA-D748-4303-A8E5-B1F10189B05D}">
      <dsp:nvSpPr>
        <dsp:cNvPr id="0" name=""/>
        <dsp:cNvSpPr/>
      </dsp:nvSpPr>
      <dsp:spPr>
        <a:xfrm>
          <a:off x="5315718" y="920839"/>
          <a:ext cx="83542" cy="156914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-349681"/>
            <a:satOff val="-31025"/>
            <a:lumOff val="-31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49681"/>
              <a:satOff val="-31025"/>
              <a:lumOff val="-31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8A471-9166-465B-835E-329037916FDD}">
      <dsp:nvSpPr>
        <dsp:cNvPr id="0" name=""/>
        <dsp:cNvSpPr/>
      </dsp:nvSpPr>
      <dsp:spPr>
        <a:xfrm>
          <a:off x="4101794" y="628787"/>
          <a:ext cx="706147" cy="706147"/>
        </a:xfrm>
        <a:prstGeom prst="ellipse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accent2">
              <a:hueOff val="-582145"/>
              <a:satOff val="-33571"/>
              <a:lumOff val="3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02" tIns="27402" rIns="27402" bIns="2740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3</a:t>
          </a:r>
        </a:p>
      </dsp:txBody>
      <dsp:txXfrm>
        <a:off x="4205207" y="732200"/>
        <a:ext cx="499321" cy="499321"/>
      </dsp:txXfrm>
    </dsp:sp>
    <dsp:sp modelId="{29E8355B-1392-48FC-AE79-8CE949EB1E09}">
      <dsp:nvSpPr>
        <dsp:cNvPr id="0" name=""/>
        <dsp:cNvSpPr/>
      </dsp:nvSpPr>
      <dsp:spPr>
        <a:xfrm>
          <a:off x="3637605" y="1500535"/>
          <a:ext cx="1634525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-399636"/>
            <a:satOff val="-35457"/>
            <a:lumOff val="-36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99636"/>
              <a:satOff val="-35457"/>
              <a:lumOff val="-36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933" tIns="165100" rIns="128933" bIns="1651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Remove Arabic words </a:t>
          </a:r>
        </a:p>
      </dsp:txBody>
      <dsp:txXfrm>
        <a:off x="3637605" y="1827440"/>
        <a:ext cx="1634525" cy="1638695"/>
      </dsp:txXfrm>
    </dsp:sp>
    <dsp:sp modelId="{2D1AEA40-57CD-424C-B5A0-FF58EBEEE970}">
      <dsp:nvSpPr>
        <dsp:cNvPr id="0" name=""/>
        <dsp:cNvSpPr/>
      </dsp:nvSpPr>
      <dsp:spPr>
        <a:xfrm>
          <a:off x="5453745" y="981825"/>
          <a:ext cx="1634525" cy="72"/>
        </a:xfrm>
        <a:prstGeom prst="rect">
          <a:avLst/>
        </a:prstGeom>
        <a:solidFill>
          <a:schemeClr val="accent2">
            <a:tint val="40000"/>
            <a:alpha val="90000"/>
            <a:hueOff val="-449590"/>
            <a:satOff val="-39889"/>
            <a:lumOff val="-40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49590"/>
              <a:satOff val="-39889"/>
              <a:lumOff val="-4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8139DD-31F1-4F8B-858F-CB3750DC2736}">
      <dsp:nvSpPr>
        <dsp:cNvPr id="0" name=""/>
        <dsp:cNvSpPr/>
      </dsp:nvSpPr>
      <dsp:spPr>
        <a:xfrm>
          <a:off x="7131858" y="920839"/>
          <a:ext cx="83542" cy="156914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-499545"/>
            <a:satOff val="-44321"/>
            <a:lumOff val="-45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99545"/>
              <a:satOff val="-44321"/>
              <a:lumOff val="-4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A8ADD1-5B26-4372-ACC6-FCE2AD29B40E}">
      <dsp:nvSpPr>
        <dsp:cNvPr id="0" name=""/>
        <dsp:cNvSpPr/>
      </dsp:nvSpPr>
      <dsp:spPr>
        <a:xfrm>
          <a:off x="5917934" y="628787"/>
          <a:ext cx="706147" cy="706147"/>
        </a:xfrm>
        <a:prstGeom prst="ellipse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accent2">
              <a:hueOff val="-873218"/>
              <a:satOff val="-50357"/>
              <a:lumOff val="5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02" tIns="27402" rIns="27402" bIns="2740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4</a:t>
          </a:r>
        </a:p>
      </dsp:txBody>
      <dsp:txXfrm>
        <a:off x="6021347" y="732200"/>
        <a:ext cx="499321" cy="499321"/>
      </dsp:txXfrm>
    </dsp:sp>
    <dsp:sp modelId="{CEE3B916-A377-4D29-A786-6608A2DF443C}">
      <dsp:nvSpPr>
        <dsp:cNvPr id="0" name=""/>
        <dsp:cNvSpPr/>
      </dsp:nvSpPr>
      <dsp:spPr>
        <a:xfrm>
          <a:off x="5453745" y="1500535"/>
          <a:ext cx="1634525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-549499"/>
            <a:satOff val="-48753"/>
            <a:lumOff val="-49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49499"/>
              <a:satOff val="-48753"/>
              <a:lumOff val="-4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933" tIns="165100" rIns="128933" bIns="1651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Remove numbers</a:t>
          </a:r>
        </a:p>
      </dsp:txBody>
      <dsp:txXfrm>
        <a:off x="5453745" y="1827440"/>
        <a:ext cx="1634525" cy="1638695"/>
      </dsp:txXfrm>
    </dsp:sp>
    <dsp:sp modelId="{77FC6420-B9AA-4BAD-B7FA-C1424ADAA5F8}">
      <dsp:nvSpPr>
        <dsp:cNvPr id="0" name=""/>
        <dsp:cNvSpPr/>
      </dsp:nvSpPr>
      <dsp:spPr>
        <a:xfrm>
          <a:off x="7269884" y="981825"/>
          <a:ext cx="1634525" cy="72"/>
        </a:xfrm>
        <a:prstGeom prst="rect">
          <a:avLst/>
        </a:prstGeom>
        <a:solidFill>
          <a:schemeClr val="accent2">
            <a:tint val="40000"/>
            <a:alpha val="90000"/>
            <a:hueOff val="-599454"/>
            <a:satOff val="-53185"/>
            <a:lumOff val="-54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99454"/>
              <a:satOff val="-53185"/>
              <a:lumOff val="-5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685870-7FB2-4BA3-9854-16A5CB739C76}">
      <dsp:nvSpPr>
        <dsp:cNvPr id="0" name=""/>
        <dsp:cNvSpPr/>
      </dsp:nvSpPr>
      <dsp:spPr>
        <a:xfrm>
          <a:off x="8947997" y="920839"/>
          <a:ext cx="83542" cy="156914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-649408"/>
            <a:satOff val="-57618"/>
            <a:lumOff val="-58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649408"/>
              <a:satOff val="-57618"/>
              <a:lumOff val="-5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1D2C17-E72B-45BC-9FAC-FB747F1B04D8}">
      <dsp:nvSpPr>
        <dsp:cNvPr id="0" name=""/>
        <dsp:cNvSpPr/>
      </dsp:nvSpPr>
      <dsp:spPr>
        <a:xfrm>
          <a:off x="7734074" y="628787"/>
          <a:ext cx="706147" cy="706147"/>
        </a:xfrm>
        <a:prstGeom prst="ellipse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accent2">
              <a:hueOff val="-1164290"/>
              <a:satOff val="-67142"/>
              <a:lumOff val="6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02" tIns="27402" rIns="27402" bIns="2740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5</a:t>
          </a:r>
        </a:p>
      </dsp:txBody>
      <dsp:txXfrm>
        <a:off x="7837487" y="732200"/>
        <a:ext cx="499321" cy="499321"/>
      </dsp:txXfrm>
    </dsp:sp>
    <dsp:sp modelId="{D9ACFD21-6F47-49E0-8218-4D74FE97B2B0}">
      <dsp:nvSpPr>
        <dsp:cNvPr id="0" name=""/>
        <dsp:cNvSpPr/>
      </dsp:nvSpPr>
      <dsp:spPr>
        <a:xfrm>
          <a:off x="7269884" y="1500535"/>
          <a:ext cx="1634525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-699363"/>
            <a:satOff val="-62050"/>
            <a:lumOff val="-63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699363"/>
              <a:satOff val="-62050"/>
              <a:lumOff val="-63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933" tIns="165100" rIns="128933" bIns="1651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Lower case</a:t>
          </a:r>
        </a:p>
      </dsp:txBody>
      <dsp:txXfrm>
        <a:off x="7269884" y="1827440"/>
        <a:ext cx="1634525" cy="1638695"/>
      </dsp:txXfrm>
    </dsp:sp>
    <dsp:sp modelId="{9FEE8716-E1A8-4338-9F53-CFDA3C620CA0}">
      <dsp:nvSpPr>
        <dsp:cNvPr id="0" name=""/>
        <dsp:cNvSpPr/>
      </dsp:nvSpPr>
      <dsp:spPr>
        <a:xfrm>
          <a:off x="9086024" y="981825"/>
          <a:ext cx="817262" cy="72"/>
        </a:xfrm>
        <a:prstGeom prst="rect">
          <a:avLst/>
        </a:prstGeom>
        <a:solidFill>
          <a:schemeClr val="accent2">
            <a:tint val="40000"/>
            <a:alpha val="90000"/>
            <a:hueOff val="-749317"/>
            <a:satOff val="-66482"/>
            <a:lumOff val="-67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749317"/>
              <a:satOff val="-66482"/>
              <a:lumOff val="-6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165175-7D1A-4607-A4A1-C2D81EB27B4B}">
      <dsp:nvSpPr>
        <dsp:cNvPr id="0" name=""/>
        <dsp:cNvSpPr/>
      </dsp:nvSpPr>
      <dsp:spPr>
        <a:xfrm>
          <a:off x="9550213" y="628787"/>
          <a:ext cx="706147" cy="706147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02" tIns="27402" rIns="27402" bIns="2740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6</a:t>
          </a:r>
        </a:p>
      </dsp:txBody>
      <dsp:txXfrm>
        <a:off x="9653626" y="732200"/>
        <a:ext cx="499321" cy="499321"/>
      </dsp:txXfrm>
    </dsp:sp>
    <dsp:sp modelId="{C5BA5796-729D-43BD-81CE-D05FBE5E29C2}">
      <dsp:nvSpPr>
        <dsp:cNvPr id="0" name=""/>
        <dsp:cNvSpPr/>
      </dsp:nvSpPr>
      <dsp:spPr>
        <a:xfrm>
          <a:off x="9086024" y="1500535"/>
          <a:ext cx="1634525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933" tIns="165100" rIns="128933" bIns="1651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Remove extra spaces, dots and commas</a:t>
          </a:r>
          <a:endParaRPr lang="en-US" sz="1900" kern="1200" dirty="0"/>
        </a:p>
      </dsp:txBody>
      <dsp:txXfrm>
        <a:off x="9086024" y="1827440"/>
        <a:ext cx="1634525" cy="16386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A0D76-154D-5F3B-788E-A91970B56A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72FEBC-DB7A-83DD-4699-D14AD5D27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03BFB-A1F4-7122-9BF4-982FCBC98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EAB9-5164-44E7-8AE5-AF510AFDC151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883E62-47E5-580F-1222-2212A7850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B244F-0F5D-2C44-7463-7BDF38466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14E97-0ABF-46FC-AFD9-92B939D1F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334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CE6D0-113E-648D-C37C-B573DB5E7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BF9C90-DF5F-C78C-E175-F3983B2489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FF289-2543-1AF0-855D-491910A66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EAB9-5164-44E7-8AE5-AF510AFDC151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737EF-696F-5E0D-7341-ED428170F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AF85B-8EEF-9228-3876-316381AF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14E97-0ABF-46FC-AFD9-92B939D1F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031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1A0A7D-693A-1D64-8297-81B34A0712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3DE2CC-B2F2-4339-496C-1304B789D7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FFCDF-5B49-08F8-FAAD-218B42573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EAB9-5164-44E7-8AE5-AF510AFDC151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5C844-6D24-DB5E-444F-C878F26A6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96397-E1C4-AEEA-C4C1-30CF39729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14E97-0ABF-46FC-AFD9-92B939D1F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514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657AA7F-BE72-4467-897E-7A302F46504F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472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818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657AA7F-BE72-4467-897E-7A302F46504F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4504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104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6123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3720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535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07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18F9D-1C6B-1973-4306-1D37F9D70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078B9-D9E9-68E3-51A8-FAD079676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7B8FF-D4CA-720D-4DBA-AD847B2DD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EAB9-5164-44E7-8AE5-AF510AFDC151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E302F-AC0D-22F4-BCE2-6834E33C8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F1BDE-BBF8-B844-0593-C294AA0E5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14E97-0ABF-46FC-AFD9-92B939D1F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6697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7195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pPr/>
              <a:t>9/6/2023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9773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657AA7F-BE72-4467-897E-7A302F46504F}" type="datetimeFigureOut">
              <a:rPr lang="en-US" smtClean="0"/>
              <a:pPr/>
              <a:t>9/6/2023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9724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657AA7F-BE72-4467-897E-7A302F46504F}" type="datetimeFigureOut">
              <a:rPr lang="en-US" smtClean="0"/>
              <a:pPr/>
              <a:t>9/6/2023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962677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657AA7F-BE72-4467-897E-7A302F46504F}" type="datetimeFigureOut">
              <a:rPr lang="en-US" smtClean="0"/>
              <a:pPr/>
              <a:t>9/6/2023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548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pPr/>
              <a:t>9/6/2023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5133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pPr/>
              <a:t>9/6/2023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2555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279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657AA7F-BE72-4467-897E-7A302F46504F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7738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EED20-C923-26B4-5706-5A9CA188F3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418BC0-DEE9-6EBB-3613-34FD1DCDF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32E31-43BD-D7CB-B01B-053DB7834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855BF-B353-6443-C5E0-9AA3D5C27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85443-7DC5-11DE-48B8-68CB66754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210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D0C47-0A4F-5348-7A35-2FA876FF0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91940-74FE-B891-9C61-F8B6E0B6A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816E1-C1D0-9935-0A0C-D518014AE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EAB9-5164-44E7-8AE5-AF510AFDC151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5938F-93DE-94F4-AC3E-20006E124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55F7F-B2E1-9C81-43B1-9395771E4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14E97-0ABF-46FC-AFD9-92B939D1F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3994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8E3FF-1D7A-2D90-E132-BAFB1DD13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70672-B02D-B89F-0AE3-1FDB4A059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BA000-FDF9-A440-E07D-B47ABC19F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911403-A346-A356-3172-1361DDB1E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932A4-6276-7A28-1FE9-BD704EE23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200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629B-56FB-CF0C-1196-33BD47994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165487-97C7-5223-6DC8-2455D918E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F1549-8514-898F-D28B-07F77BC18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C40F6-8051-391D-0B1A-E4525A54C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C1895-0BE1-7B28-DC57-414013BF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8264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D0990-EAF2-0A80-207F-50051DA67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7C13A-0A97-DBA2-FAE8-0440D2F9ED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0DFF6-37D8-D6A1-642C-B8FA9ED2A5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2D988C-9D3C-A6B7-19BB-8CFF15987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C5891A-72A1-8C3F-95A0-C3B6A5605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809122-6882-D8F5-9145-B0807263A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866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6B9EB-E2BB-A7E6-8796-ACC038834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43B7C-DEE7-E3C0-CC52-5E8722E3A6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84535B-B960-E620-5CE4-2F3182ED65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7E0F00-8C9E-DD93-2048-F9DEA11056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7EC9B-6312-9CDA-35FA-70BD90FF52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E3D331-283D-6E4F-C8C8-FFF408E4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8103DE-296E-D98D-A840-6E610BC1C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FB16D8-AC25-1539-2DCC-16FFB201A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023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63C8D-BD3E-F82B-77A5-29161AECD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7243DC-2598-A222-05AA-5A2A5E811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01FCBF-3B44-D105-494C-02828290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82CBFE-2783-5480-3FAF-F8C30AAF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5272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14EE7A-69CE-B6A3-CE05-37D2BFBED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40A410-36E4-99ED-57EF-57BC1CB3A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A6F1B-5F25-37E1-CC44-FE19B19AB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557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C796D-89C3-CB47-3866-5EFACBFE6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D9D95-9901-9395-8188-486CEB0C2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AC8472-CBDA-63BB-1711-C022910986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B16CE-F048-4AB3-977D-6B7B63496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59FA8A-A131-2245-C76E-785F21EAA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2AD889-C4BF-78AE-C7EB-E05B8D6AA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424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EEB47-5AAC-4A2A-F188-B9CFA4C88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608C8C-3690-2BF9-7F87-C243189E15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05E703-4D37-0491-F7E1-DB7D641EDD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106A87-B305-0C9E-DE21-C4B033580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6C389E-9FD8-9054-5C08-51F3DA25D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A6CCAB-1115-55D0-57C2-CAA9FE81C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391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8414A-5ECE-FC89-D8FD-9FA08286E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0B7252-F44B-8A87-5516-FD9FD3C677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4F01A-3D53-8572-E9C9-EAB6713D3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B38F43-EB2C-BDD1-B7A1-15EF27D0A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C1CA2-9E5A-2D21-4B2B-5B87A765C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192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2086C9-BD39-2AC9-2360-FEB06B2278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B85CA9-FA71-32D5-A5CC-08ED568787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33E3E-EB42-8AB8-728F-BB563D77A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0163B-40BA-7F6F-53E6-5BE9E8713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8E48E-39CB-7E14-CF23-56DCE61DB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898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8898A-8390-091E-31BC-488CF8B3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71EE7-6A0A-1751-5815-83FFF83456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1C646-A2F8-1670-A244-1DFD075051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C13DC0-2ADD-DE50-9184-982BBBC28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EAB9-5164-44E7-8AE5-AF510AFDC151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785381-81CB-7EA7-9D6B-5FD02F9F4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A61AA4-6F09-A8DA-FA9A-7185BC417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14E97-0ABF-46FC-AFD9-92B939D1F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024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DB792-1BB6-F133-7926-11A3EE9FF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26AD07-0511-3D68-424F-A5E50F7DE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56DEC4-6D76-5585-D926-57F288DB68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2B6FE1-9891-A768-5E06-664D88738D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4B5191-50B7-D0C1-4971-6209E24BA6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813436-8F9B-5F82-AFA5-13E666C6C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EAB9-5164-44E7-8AE5-AF510AFDC151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6F220A-09F6-92C4-3601-6118A9E9B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5BA0D4-65CC-778E-A038-52CE77F3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14E97-0ABF-46FC-AFD9-92B939D1F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8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7D679-E75D-322B-1865-111C022C3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D00263-7DBC-B223-BB78-B983F15E5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EAB9-5164-44E7-8AE5-AF510AFDC151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38C327-680E-5F00-1C29-52D6ACD44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BF76EA-2955-3F0F-3E1E-F1A418F6D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14E97-0ABF-46FC-AFD9-92B939D1F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387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8653FF-A0EC-30A2-E4E1-BC2A7CDFF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EAB9-5164-44E7-8AE5-AF510AFDC151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43C0E3-5911-46D5-582A-81962C26F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1ACEE-F0D7-DC82-18EA-BE5516BBA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14E97-0ABF-46FC-AFD9-92B939D1F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863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DC51E-255A-87FE-E669-650CCD9C3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989C0-6B3B-C2D7-1244-2D5BBFF1E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D19A94-8579-4394-D6D3-6DDB40373A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DF22BC-6292-919B-BF04-A7F8AD9A8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EAB9-5164-44E7-8AE5-AF510AFDC151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A4C738-91BC-BBFF-4E87-0F6303606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9DA99D-5E91-DB44-5BDE-946E60FD8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14E97-0ABF-46FC-AFD9-92B939D1F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455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E6734-D498-2DA9-1C65-2EA93EC68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BBEBC4-D972-34C8-0943-DF0B1DC64B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760165-9F27-5703-FE59-1EE7189A70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9064C8-134D-33F3-3AE8-500012DCE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EAB9-5164-44E7-8AE5-AF510AFDC151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18EB20-375F-4D87-300A-48A5CFCE8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C70A3-67A9-8217-18B8-96A460C7F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14E97-0ABF-46FC-AFD9-92B939D1F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63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E3F951-8335-C80F-E112-AF327D327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27052-89EE-83B6-A67B-2350698882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0F85D-60AE-2A7B-355B-02F35B4FE8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8EAB9-5164-44E7-8AE5-AF510AFDC151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5F113-79A5-FCF2-EC18-E46459A269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E08F0-94FC-42D3-07E7-6027F35295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14E97-0ABF-46FC-AFD9-92B939D1F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297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7AA7F-BE72-4467-897E-7A302F46504F}" type="datetimeFigureOut">
              <a:rPr lang="en-US" smtClean="0"/>
              <a:pPr/>
              <a:t>9/6/2023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5855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540875-5675-4CC2-9FA4-3C139CAD3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244147-B2CB-E2FC-AC22-7052F4ED8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7B0AF-083C-6354-AAD0-8875A295C1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9/6/2023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C8D8C-38A7-9ADA-D222-911C94BE9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3A30E-D3D3-3E92-0E75-A52CAF09FF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06586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mailto:kisharabdelrahman@gmail.com" TargetMode="Externa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ibm.com/cloud/learn/what-is-artificial-intelligenc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46260F1B-BA74-B47E-C580-6DD1C459D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" r="1" b="1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60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6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8">
            <a:extLst>
              <a:ext uri="{FF2B5EF4-FFF2-40B4-BE49-F238E27FC236}">
                <a16:creationId xmlns:a16="http://schemas.microsoft.com/office/drawing/2014/main" id="{09BE6F6B-19BD-443C-8FB0-FA45F13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9505" cy="6857542"/>
          </a:xfrm>
          <a:custGeom>
            <a:avLst/>
            <a:gdLst>
              <a:gd name="connsiteX0" fmla="*/ 0 w 7539505"/>
              <a:gd name="connsiteY0" fmla="*/ 0 h 6857542"/>
              <a:gd name="connsiteX1" fmla="*/ 6392832 w 7539505"/>
              <a:gd name="connsiteY1" fmla="*/ 0 h 6857542"/>
              <a:gd name="connsiteX2" fmla="*/ 6405479 w 7539505"/>
              <a:gd name="connsiteY2" fmla="*/ 31774 h 6857542"/>
              <a:gd name="connsiteX3" fmla="*/ 7460487 w 7539505"/>
              <a:gd name="connsiteY3" fmla="*/ 2682457 h 6857542"/>
              <a:gd name="connsiteX4" fmla="*/ 7460487 w 7539505"/>
              <a:gd name="connsiteY4" fmla="*/ 3752208 h 6857542"/>
              <a:gd name="connsiteX5" fmla="*/ 6302983 w 7539505"/>
              <a:gd name="connsiteY5" fmla="*/ 6660411 h 6857542"/>
              <a:gd name="connsiteX6" fmla="*/ 6224521 w 7539505"/>
              <a:gd name="connsiteY6" fmla="*/ 6857542 h 6857542"/>
              <a:gd name="connsiteX7" fmla="*/ 0 w 7539505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9505" h="6857542">
                <a:moveTo>
                  <a:pt x="0" y="0"/>
                </a:moveTo>
                <a:lnTo>
                  <a:pt x="6392832" y="0"/>
                </a:lnTo>
                <a:lnTo>
                  <a:pt x="6405479" y="31774"/>
                </a:lnTo>
                <a:cubicBezTo>
                  <a:pt x="7460487" y="2682457"/>
                  <a:pt x="7460487" y="2682457"/>
                  <a:pt x="7460487" y="2682457"/>
                </a:cubicBezTo>
                <a:cubicBezTo>
                  <a:pt x="7565845" y="2988100"/>
                  <a:pt x="7565845" y="3446565"/>
                  <a:pt x="7460487" y="3752208"/>
                </a:cubicBezTo>
                <a:cubicBezTo>
                  <a:pt x="6976500" y="4968215"/>
                  <a:pt x="6598385" y="5918220"/>
                  <a:pt x="6302983" y="6660411"/>
                </a:cubicBezTo>
                <a:lnTo>
                  <a:pt x="6224521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2AAE609-C327-4952-BB48-254E9015A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93178" y="681628"/>
            <a:ext cx="1562267" cy="1172973"/>
            <a:chOff x="7493121" y="1000124"/>
            <a:chExt cx="1562267" cy="1172973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94F06CAB-1C7B-4E12-B1B8-5F7067FDA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48448472-893D-4CE9-9024-B0F79813B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9E3FA4-FCE7-C66D-05D7-754E2F471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14" y="1270007"/>
            <a:ext cx="5845097" cy="43179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Climate Change</a:t>
            </a:r>
            <a:b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7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53541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122F9423-F4B1-45D4-8445-E9991ECCB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628863"/>
            <a:ext cx="1128382" cy="847206"/>
            <a:chOff x="8183879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16" name="Content Placeholder 3">
            <a:extLst>
              <a:ext uri="{FF2B5EF4-FFF2-40B4-BE49-F238E27FC236}">
                <a16:creationId xmlns:a16="http://schemas.microsoft.com/office/drawing/2014/main" id="{6C3D9F11-00FA-6994-B38D-771D058CA9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9899045"/>
              </p:ext>
            </p:extLst>
          </p:nvPr>
        </p:nvGraphicFramePr>
        <p:xfrm>
          <a:off x="629854" y="1860604"/>
          <a:ext cx="10907490" cy="40949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50381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22F9423-F4B1-45D4-8445-E9991ECCB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628863"/>
            <a:ext cx="1128382" cy="847206"/>
            <a:chOff x="8183879" y="1000124"/>
            <a:chExt cx="1562267" cy="1172973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D3F945B-927E-520B-25D0-6A35B080C1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1073484"/>
              </p:ext>
            </p:extLst>
          </p:nvPr>
        </p:nvGraphicFramePr>
        <p:xfrm>
          <a:off x="629854" y="2228337"/>
          <a:ext cx="10907490" cy="37271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CAE5A59-DAB2-BE61-7FBE-0D0308BDA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262" y="143904"/>
            <a:ext cx="9913363" cy="194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50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9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04AA7-688A-30C9-CC39-26B5B7520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pPr marL="0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endParaRPr lang="en-US" sz="1300" dirty="0"/>
          </a:p>
        </p:txBody>
      </p:sp>
      <p:graphicFrame>
        <p:nvGraphicFramePr>
          <p:cNvPr id="39" name="Content Placeholder 3">
            <a:extLst>
              <a:ext uri="{FF2B5EF4-FFF2-40B4-BE49-F238E27FC236}">
                <a16:creationId xmlns:a16="http://schemas.microsoft.com/office/drawing/2014/main" id="{EC83C088-D06C-D212-7B7A-8E495396BD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1449698"/>
              </p:ext>
            </p:extLst>
          </p:nvPr>
        </p:nvGraphicFramePr>
        <p:xfrm>
          <a:off x="838200" y="2317715"/>
          <a:ext cx="10515600" cy="3859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57BC5BE-A7EC-FEBA-E66A-3DC697414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82" y="177834"/>
            <a:ext cx="10681118" cy="21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267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9BE6F6B-19BD-443C-8FB0-FA45F13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9505" cy="6857542"/>
          </a:xfrm>
          <a:custGeom>
            <a:avLst/>
            <a:gdLst>
              <a:gd name="connsiteX0" fmla="*/ 0 w 7539505"/>
              <a:gd name="connsiteY0" fmla="*/ 0 h 6857542"/>
              <a:gd name="connsiteX1" fmla="*/ 6392832 w 7539505"/>
              <a:gd name="connsiteY1" fmla="*/ 0 h 6857542"/>
              <a:gd name="connsiteX2" fmla="*/ 6405479 w 7539505"/>
              <a:gd name="connsiteY2" fmla="*/ 31774 h 6857542"/>
              <a:gd name="connsiteX3" fmla="*/ 7460487 w 7539505"/>
              <a:gd name="connsiteY3" fmla="*/ 2682457 h 6857542"/>
              <a:gd name="connsiteX4" fmla="*/ 7460487 w 7539505"/>
              <a:gd name="connsiteY4" fmla="*/ 3752208 h 6857542"/>
              <a:gd name="connsiteX5" fmla="*/ 6302983 w 7539505"/>
              <a:gd name="connsiteY5" fmla="*/ 6660411 h 6857542"/>
              <a:gd name="connsiteX6" fmla="*/ 6224521 w 7539505"/>
              <a:gd name="connsiteY6" fmla="*/ 6857542 h 6857542"/>
              <a:gd name="connsiteX7" fmla="*/ 0 w 7539505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9505" h="6857542">
                <a:moveTo>
                  <a:pt x="0" y="0"/>
                </a:moveTo>
                <a:lnTo>
                  <a:pt x="6392832" y="0"/>
                </a:lnTo>
                <a:lnTo>
                  <a:pt x="6405479" y="31774"/>
                </a:lnTo>
                <a:cubicBezTo>
                  <a:pt x="7460487" y="2682457"/>
                  <a:pt x="7460487" y="2682457"/>
                  <a:pt x="7460487" y="2682457"/>
                </a:cubicBezTo>
                <a:cubicBezTo>
                  <a:pt x="7565845" y="2988100"/>
                  <a:pt x="7565845" y="3446565"/>
                  <a:pt x="7460487" y="3752208"/>
                </a:cubicBezTo>
                <a:cubicBezTo>
                  <a:pt x="6976500" y="4968215"/>
                  <a:pt x="6598385" y="5918220"/>
                  <a:pt x="6302983" y="6660411"/>
                </a:cubicBezTo>
                <a:lnTo>
                  <a:pt x="6224521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2AAE609-C327-4952-BB48-254E9015A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93178" y="681628"/>
            <a:ext cx="1562267" cy="1172973"/>
            <a:chOff x="7493121" y="1000124"/>
            <a:chExt cx="1562267" cy="1172973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94F06CAB-1C7B-4E12-B1B8-5F7067FDA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48448472-893D-4CE9-9024-B0F79813B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27026D5-E1CD-3ED0-BEAC-54EC8FBDB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14" y="1270007"/>
            <a:ext cx="5845097" cy="43179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Q&amp;A Generation</a:t>
            </a:r>
            <a:b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7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2040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22F9423-F4B1-45D4-8445-E9991ECCB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ADE1-FDCC-4235-CA8D-E0130B22F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897" y="518649"/>
            <a:ext cx="9882278" cy="1067634"/>
          </a:xfrm>
        </p:spPr>
        <p:txBody>
          <a:bodyPr anchor="ctr">
            <a:normAutofit/>
          </a:bodyPr>
          <a:lstStyle/>
          <a:p>
            <a:r>
              <a:rPr lang="en-US"/>
              <a:t>Data cleaning &amp; preprocessing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628863"/>
            <a:ext cx="1128382" cy="847206"/>
            <a:chOff x="8183879" y="1000124"/>
            <a:chExt cx="1562267" cy="1172973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01B466F-10F9-26D2-68A2-A87A242B13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4458062"/>
              </p:ext>
            </p:extLst>
          </p:nvPr>
        </p:nvGraphicFramePr>
        <p:xfrm>
          <a:off x="629854" y="1860604"/>
          <a:ext cx="10907490" cy="40949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5869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5BD51F-92CB-06FE-58EA-5BC14C677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447741"/>
            <a:ext cx="4278623" cy="1645919"/>
          </a:xfrm>
        </p:spPr>
        <p:txBody>
          <a:bodyPr>
            <a:normAutofit/>
          </a:bodyPr>
          <a:lstStyle/>
          <a:p>
            <a:r>
              <a:rPr lang="en-US" sz="4000"/>
              <a:t>Extract Key Phrase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770F868-28FE-4B38-8FC7-E9C841B83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7830" y="567451"/>
            <a:ext cx="1128382" cy="847206"/>
            <a:chOff x="5307830" y="325570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3E5BF88F-B1F5-4A09-887A-B5CA246CA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D8984A5C-991A-40D3-A4C9-7E0DCA2A7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Freeform 5">
            <a:extLst>
              <a:ext uri="{FF2B5EF4-FFF2-40B4-BE49-F238E27FC236}">
                <a16:creationId xmlns:a16="http://schemas.microsoft.com/office/drawing/2014/main" id="{956571CF-1434-4180-A385-D4AC63B62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695131" y="958617"/>
            <a:ext cx="4888676" cy="4290039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D93FD3-7DF2-4DC8-BD55-8B2EB5F63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53579"/>
            <a:ext cx="8109718" cy="4604421"/>
          </a:xfrm>
          <a:custGeom>
            <a:avLst/>
            <a:gdLst>
              <a:gd name="connsiteX0" fmla="*/ 7381313 w 8109718"/>
              <a:gd name="connsiteY0" fmla="*/ 1839459 h 4604421"/>
              <a:gd name="connsiteX1" fmla="*/ 7381313 w 8109718"/>
              <a:gd name="connsiteY1" fmla="*/ 1853646 h 4604421"/>
              <a:gd name="connsiteX2" fmla="*/ 7379359 w 8109718"/>
              <a:gd name="connsiteY2" fmla="*/ 1846552 h 4604421"/>
              <a:gd name="connsiteX3" fmla="*/ 1321854 w 8109718"/>
              <a:gd name="connsiteY3" fmla="*/ 0 h 4604421"/>
              <a:gd name="connsiteX4" fmla="*/ 5365317 w 8109718"/>
              <a:gd name="connsiteY4" fmla="*/ 0 h 4604421"/>
              <a:gd name="connsiteX5" fmla="*/ 5985373 w 8109718"/>
              <a:gd name="connsiteY5" fmla="*/ 365439 h 4604421"/>
              <a:gd name="connsiteX6" fmla="*/ 8011470 w 8109718"/>
              <a:gd name="connsiteY6" fmla="*/ 3854515 h 4604421"/>
              <a:gd name="connsiteX7" fmla="*/ 8011470 w 8109718"/>
              <a:gd name="connsiteY7" fmla="*/ 4567993 h 4604421"/>
              <a:gd name="connsiteX8" fmla="*/ 7998115 w 8109718"/>
              <a:gd name="connsiteY8" fmla="*/ 4590992 h 4604421"/>
              <a:gd name="connsiteX9" fmla="*/ 7990317 w 8109718"/>
              <a:gd name="connsiteY9" fmla="*/ 4604421 h 4604421"/>
              <a:gd name="connsiteX10" fmla="*/ 0 w 8109718"/>
              <a:gd name="connsiteY10" fmla="*/ 4604421 h 4604421"/>
              <a:gd name="connsiteX11" fmla="*/ 0 w 8109718"/>
              <a:gd name="connsiteY11" fmla="*/ 1564110 h 4604421"/>
              <a:gd name="connsiteX12" fmla="*/ 27177 w 8109718"/>
              <a:gd name="connsiteY12" fmla="*/ 1517107 h 4604421"/>
              <a:gd name="connsiteX13" fmla="*/ 693065 w 8109718"/>
              <a:gd name="connsiteY13" fmla="*/ 365439 h 4604421"/>
              <a:gd name="connsiteX14" fmla="*/ 1321854 w 8109718"/>
              <a:gd name="connsiteY14" fmla="*/ 0 h 4604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09718" h="4604421">
                <a:moveTo>
                  <a:pt x="7381313" y="1839459"/>
                </a:moveTo>
                <a:lnTo>
                  <a:pt x="7381313" y="1853646"/>
                </a:lnTo>
                <a:lnTo>
                  <a:pt x="7379359" y="1846552"/>
                </a:lnTo>
                <a:close/>
                <a:moveTo>
                  <a:pt x="1321854" y="0"/>
                </a:moveTo>
                <a:cubicBezTo>
                  <a:pt x="1321854" y="0"/>
                  <a:pt x="1321854" y="0"/>
                  <a:pt x="5365317" y="0"/>
                </a:cubicBezTo>
                <a:cubicBezTo>
                  <a:pt x="5618580" y="0"/>
                  <a:pt x="5863108" y="139215"/>
                  <a:pt x="5985373" y="365439"/>
                </a:cubicBezTo>
                <a:cubicBezTo>
                  <a:pt x="5985373" y="365439"/>
                  <a:pt x="5985373" y="365439"/>
                  <a:pt x="8011470" y="3854515"/>
                </a:cubicBezTo>
                <a:cubicBezTo>
                  <a:pt x="8142468" y="4072039"/>
                  <a:pt x="8142468" y="4350470"/>
                  <a:pt x="8011470" y="4567993"/>
                </a:cubicBezTo>
                <a:cubicBezTo>
                  <a:pt x="8011470" y="4567993"/>
                  <a:pt x="8011470" y="4567993"/>
                  <a:pt x="7998115" y="4590992"/>
                </a:cubicBezTo>
                <a:lnTo>
                  <a:pt x="7990317" y="4604421"/>
                </a:lnTo>
                <a:lnTo>
                  <a:pt x="0" y="4604421"/>
                </a:lnTo>
                <a:lnTo>
                  <a:pt x="0" y="1564110"/>
                </a:lnTo>
                <a:lnTo>
                  <a:pt x="27177" y="1517107"/>
                </a:lnTo>
                <a:cubicBezTo>
                  <a:pt x="220245" y="1183191"/>
                  <a:pt x="440895" y="801574"/>
                  <a:pt x="693065" y="365439"/>
                </a:cubicBezTo>
                <a:cubicBezTo>
                  <a:pt x="824063" y="139215"/>
                  <a:pt x="1059859" y="0"/>
                  <a:pt x="132185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10ED8-4C94-1A87-C28D-AB0E0CCF2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2912937"/>
            <a:ext cx="4741917" cy="3093546"/>
          </a:xfrm>
        </p:spPr>
        <p:txBody>
          <a:bodyPr>
            <a:norm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Pke</a:t>
            </a:r>
            <a:r>
              <a:rPr lang="en-US" sz="2200" dirty="0">
                <a:solidFill>
                  <a:schemeClr val="bg1"/>
                </a:solidFill>
              </a:rPr>
              <a:t> - </a:t>
            </a:r>
            <a:r>
              <a:rPr lang="en-US" sz="2200" dirty="0" err="1">
                <a:solidFill>
                  <a:schemeClr val="bg1"/>
                </a:solidFill>
              </a:rPr>
              <a:t>keybert</a:t>
            </a:r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>
                <a:solidFill>
                  <a:schemeClr val="bg1"/>
                </a:solidFill>
              </a:rPr>
              <a:t>12 different SUPERVISED and UNSUPERVISED models from </a:t>
            </a:r>
            <a:r>
              <a:rPr lang="en-US" sz="2200" dirty="0" err="1">
                <a:solidFill>
                  <a:schemeClr val="bg1"/>
                </a:solidFill>
              </a:rPr>
              <a:t>pke</a:t>
            </a:r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b="0" dirty="0">
                <a:solidFill>
                  <a:schemeClr val="bg1"/>
                </a:solidFill>
                <a:effectLst/>
              </a:rPr>
              <a:t>TopicRank-FirstPhrases-KPMiner-MultipartiteRank-PositionRank-SingleRank-TextRank-TfIdf-TopicalPageRank-YAKE</a:t>
            </a:r>
          </a:p>
          <a:p>
            <a:r>
              <a:rPr lang="en-US" sz="2200" b="0" dirty="0">
                <a:solidFill>
                  <a:schemeClr val="bg1"/>
                </a:solidFill>
                <a:effectLst/>
              </a:rPr>
              <a:t>Kea-</a:t>
            </a:r>
            <a:r>
              <a:rPr lang="en-US" sz="2200" b="0" dirty="0" err="1">
                <a:solidFill>
                  <a:schemeClr val="bg1"/>
                </a:solidFill>
                <a:effectLst/>
              </a:rPr>
              <a:t>SupervisedLoadFile</a:t>
            </a:r>
            <a:r>
              <a:rPr lang="en-US" sz="2200" b="0" dirty="0">
                <a:solidFill>
                  <a:schemeClr val="bg1"/>
                </a:solidFill>
                <a:effectLst/>
              </a:rPr>
              <a:t>-WINGNUS</a:t>
            </a:r>
          </a:p>
          <a:p>
            <a:endParaRPr lang="en-US" sz="2200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  <a:p>
            <a:endParaRPr lang="en-US" sz="2200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  <a:p>
            <a:endParaRPr lang="en-US" sz="2200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  <a:p>
            <a:endParaRPr lang="en-US" sz="2200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  <a:p>
            <a:endParaRPr lang="en-US" sz="2200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  <a:p>
            <a:endParaRPr lang="en-US" sz="2200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  <a:p>
            <a:endParaRPr lang="en-US" sz="2200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  <a:p>
            <a:endParaRPr lang="en-US" sz="2200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  <a:p>
            <a:endParaRPr lang="en-US" sz="2200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  <a:p>
            <a:endParaRPr lang="en-US" sz="2200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  <a:p>
            <a:endParaRPr lang="en-US" sz="2200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  <a:p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7" name="Graphic 6" descr="Robot">
            <a:extLst>
              <a:ext uri="{FF2B5EF4-FFF2-40B4-BE49-F238E27FC236}">
                <a16:creationId xmlns:a16="http://schemas.microsoft.com/office/drawing/2014/main" id="{CA2AD063-9C7B-4C67-4922-9849BD612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2428" y="1636595"/>
            <a:ext cx="2934082" cy="293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512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515422-2027-3797-B2A8-80EF7A289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447741"/>
            <a:ext cx="4278623" cy="1645919"/>
          </a:xfrm>
        </p:spPr>
        <p:txBody>
          <a:bodyPr>
            <a:normAutofit/>
          </a:bodyPr>
          <a:lstStyle/>
          <a:p>
            <a:r>
              <a:rPr lang="en-US" sz="4000"/>
              <a:t>Keyphrase sentance mapping</a:t>
            </a:r>
          </a:p>
        </p:txBody>
      </p:sp>
      <p:grpSp>
        <p:nvGrpSpPr>
          <p:cNvPr id="21" name="Group 11">
            <a:extLst>
              <a:ext uri="{FF2B5EF4-FFF2-40B4-BE49-F238E27FC236}">
                <a16:creationId xmlns:a16="http://schemas.microsoft.com/office/drawing/2014/main" id="{C770F868-28FE-4B38-8FC7-E9C841B83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7830" y="567451"/>
            <a:ext cx="1128382" cy="847206"/>
            <a:chOff x="5307830" y="325570"/>
            <a:chExt cx="1128382" cy="847206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3E5BF88F-B1F5-4A09-887A-B5CA246CA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D8984A5C-991A-40D3-A4C9-7E0DCA2A7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" name="Freeform 5">
            <a:extLst>
              <a:ext uri="{FF2B5EF4-FFF2-40B4-BE49-F238E27FC236}">
                <a16:creationId xmlns:a16="http://schemas.microsoft.com/office/drawing/2014/main" id="{956571CF-1434-4180-A385-D4AC63B62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695131" y="958617"/>
            <a:ext cx="4888676" cy="4290039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5" name="Freeform: Shape 17">
            <a:extLst>
              <a:ext uri="{FF2B5EF4-FFF2-40B4-BE49-F238E27FC236}">
                <a16:creationId xmlns:a16="http://schemas.microsoft.com/office/drawing/2014/main" id="{9AD93FD3-7DF2-4DC8-BD55-8B2EB5F63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53579"/>
            <a:ext cx="8109718" cy="4604421"/>
          </a:xfrm>
          <a:custGeom>
            <a:avLst/>
            <a:gdLst>
              <a:gd name="connsiteX0" fmla="*/ 7381313 w 8109718"/>
              <a:gd name="connsiteY0" fmla="*/ 1839459 h 4604421"/>
              <a:gd name="connsiteX1" fmla="*/ 7381313 w 8109718"/>
              <a:gd name="connsiteY1" fmla="*/ 1853646 h 4604421"/>
              <a:gd name="connsiteX2" fmla="*/ 7379359 w 8109718"/>
              <a:gd name="connsiteY2" fmla="*/ 1846552 h 4604421"/>
              <a:gd name="connsiteX3" fmla="*/ 1321854 w 8109718"/>
              <a:gd name="connsiteY3" fmla="*/ 0 h 4604421"/>
              <a:gd name="connsiteX4" fmla="*/ 5365317 w 8109718"/>
              <a:gd name="connsiteY4" fmla="*/ 0 h 4604421"/>
              <a:gd name="connsiteX5" fmla="*/ 5985373 w 8109718"/>
              <a:gd name="connsiteY5" fmla="*/ 365439 h 4604421"/>
              <a:gd name="connsiteX6" fmla="*/ 8011470 w 8109718"/>
              <a:gd name="connsiteY6" fmla="*/ 3854515 h 4604421"/>
              <a:gd name="connsiteX7" fmla="*/ 8011470 w 8109718"/>
              <a:gd name="connsiteY7" fmla="*/ 4567993 h 4604421"/>
              <a:gd name="connsiteX8" fmla="*/ 7998115 w 8109718"/>
              <a:gd name="connsiteY8" fmla="*/ 4590992 h 4604421"/>
              <a:gd name="connsiteX9" fmla="*/ 7990317 w 8109718"/>
              <a:gd name="connsiteY9" fmla="*/ 4604421 h 4604421"/>
              <a:gd name="connsiteX10" fmla="*/ 0 w 8109718"/>
              <a:gd name="connsiteY10" fmla="*/ 4604421 h 4604421"/>
              <a:gd name="connsiteX11" fmla="*/ 0 w 8109718"/>
              <a:gd name="connsiteY11" fmla="*/ 1564110 h 4604421"/>
              <a:gd name="connsiteX12" fmla="*/ 27177 w 8109718"/>
              <a:gd name="connsiteY12" fmla="*/ 1517107 h 4604421"/>
              <a:gd name="connsiteX13" fmla="*/ 693065 w 8109718"/>
              <a:gd name="connsiteY13" fmla="*/ 365439 h 4604421"/>
              <a:gd name="connsiteX14" fmla="*/ 1321854 w 8109718"/>
              <a:gd name="connsiteY14" fmla="*/ 0 h 4604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09718" h="4604421">
                <a:moveTo>
                  <a:pt x="7381313" y="1839459"/>
                </a:moveTo>
                <a:lnTo>
                  <a:pt x="7381313" y="1853646"/>
                </a:lnTo>
                <a:lnTo>
                  <a:pt x="7379359" y="1846552"/>
                </a:lnTo>
                <a:close/>
                <a:moveTo>
                  <a:pt x="1321854" y="0"/>
                </a:moveTo>
                <a:cubicBezTo>
                  <a:pt x="1321854" y="0"/>
                  <a:pt x="1321854" y="0"/>
                  <a:pt x="5365317" y="0"/>
                </a:cubicBezTo>
                <a:cubicBezTo>
                  <a:pt x="5618580" y="0"/>
                  <a:pt x="5863108" y="139215"/>
                  <a:pt x="5985373" y="365439"/>
                </a:cubicBezTo>
                <a:cubicBezTo>
                  <a:pt x="5985373" y="365439"/>
                  <a:pt x="5985373" y="365439"/>
                  <a:pt x="8011470" y="3854515"/>
                </a:cubicBezTo>
                <a:cubicBezTo>
                  <a:pt x="8142468" y="4072039"/>
                  <a:pt x="8142468" y="4350470"/>
                  <a:pt x="8011470" y="4567993"/>
                </a:cubicBezTo>
                <a:cubicBezTo>
                  <a:pt x="8011470" y="4567993"/>
                  <a:pt x="8011470" y="4567993"/>
                  <a:pt x="7998115" y="4590992"/>
                </a:cubicBezTo>
                <a:lnTo>
                  <a:pt x="7990317" y="4604421"/>
                </a:lnTo>
                <a:lnTo>
                  <a:pt x="0" y="4604421"/>
                </a:lnTo>
                <a:lnTo>
                  <a:pt x="0" y="1564110"/>
                </a:lnTo>
                <a:lnTo>
                  <a:pt x="27177" y="1517107"/>
                </a:lnTo>
                <a:cubicBezTo>
                  <a:pt x="220245" y="1183191"/>
                  <a:pt x="440895" y="801574"/>
                  <a:pt x="693065" y="365439"/>
                </a:cubicBezTo>
                <a:cubicBezTo>
                  <a:pt x="824063" y="139215"/>
                  <a:pt x="1059859" y="0"/>
                  <a:pt x="132185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1D729-2D79-FC72-52DC-3C0B8A03F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2912937"/>
            <a:ext cx="4741917" cy="3093546"/>
          </a:xfrm>
        </p:spPr>
        <p:txBody>
          <a:bodyPr>
            <a:normAutofit/>
          </a:bodyPr>
          <a:lstStyle/>
          <a:p>
            <a:r>
              <a:rPr lang="en-US" sz="2400" b="0" dirty="0">
                <a:solidFill>
                  <a:schemeClr val="bg1"/>
                </a:solidFill>
                <a:effectLst/>
              </a:rPr>
              <a:t>Regex to split Data</a:t>
            </a:r>
          </a:p>
          <a:p>
            <a:r>
              <a:rPr lang="en-US" sz="2400" dirty="0">
                <a:solidFill>
                  <a:schemeClr val="bg1"/>
                </a:solidFill>
              </a:rPr>
              <a:t>For loop </a:t>
            </a:r>
          </a:p>
          <a:p>
            <a:r>
              <a:rPr lang="en-US" sz="2400" b="0" dirty="0">
                <a:solidFill>
                  <a:schemeClr val="bg1"/>
                </a:solidFill>
                <a:effectLst/>
              </a:rPr>
              <a:t>Dictionary</a:t>
            </a:r>
          </a:p>
          <a:p>
            <a:endParaRPr lang="en-US" sz="2400" b="0" dirty="0">
              <a:solidFill>
                <a:schemeClr val="bg1"/>
              </a:solidFill>
              <a:effectLst/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6" name="Graphic 6" descr="Code">
            <a:extLst>
              <a:ext uri="{FF2B5EF4-FFF2-40B4-BE49-F238E27FC236}">
                <a16:creationId xmlns:a16="http://schemas.microsoft.com/office/drawing/2014/main" id="{19FD4ED1-1992-AF67-D1CD-2912BA176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2428" y="1636595"/>
            <a:ext cx="2934082" cy="293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968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F2DA45-50E6-C3AC-D0E5-369A0A947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447741"/>
            <a:ext cx="4278623" cy="1645919"/>
          </a:xfrm>
        </p:spPr>
        <p:txBody>
          <a:bodyPr>
            <a:normAutofit/>
          </a:bodyPr>
          <a:lstStyle/>
          <a:p>
            <a:r>
              <a:rPr lang="en-US" sz="4000"/>
              <a:t>Models Used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770F868-28FE-4B38-8FC7-E9C841B83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7830" y="567451"/>
            <a:ext cx="1128382" cy="847206"/>
            <a:chOff x="5307830" y="325570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3E5BF88F-B1F5-4A09-887A-B5CA246CA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D8984A5C-991A-40D3-A4C9-7E0DCA2A7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Freeform 5">
            <a:extLst>
              <a:ext uri="{FF2B5EF4-FFF2-40B4-BE49-F238E27FC236}">
                <a16:creationId xmlns:a16="http://schemas.microsoft.com/office/drawing/2014/main" id="{956571CF-1434-4180-A385-D4AC63B62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695131" y="958617"/>
            <a:ext cx="4888676" cy="4290039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D93FD3-7DF2-4DC8-BD55-8B2EB5F63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53579"/>
            <a:ext cx="8109718" cy="4604421"/>
          </a:xfrm>
          <a:custGeom>
            <a:avLst/>
            <a:gdLst>
              <a:gd name="connsiteX0" fmla="*/ 7381313 w 8109718"/>
              <a:gd name="connsiteY0" fmla="*/ 1839459 h 4604421"/>
              <a:gd name="connsiteX1" fmla="*/ 7381313 w 8109718"/>
              <a:gd name="connsiteY1" fmla="*/ 1853646 h 4604421"/>
              <a:gd name="connsiteX2" fmla="*/ 7379359 w 8109718"/>
              <a:gd name="connsiteY2" fmla="*/ 1846552 h 4604421"/>
              <a:gd name="connsiteX3" fmla="*/ 1321854 w 8109718"/>
              <a:gd name="connsiteY3" fmla="*/ 0 h 4604421"/>
              <a:gd name="connsiteX4" fmla="*/ 5365317 w 8109718"/>
              <a:gd name="connsiteY4" fmla="*/ 0 h 4604421"/>
              <a:gd name="connsiteX5" fmla="*/ 5985373 w 8109718"/>
              <a:gd name="connsiteY5" fmla="*/ 365439 h 4604421"/>
              <a:gd name="connsiteX6" fmla="*/ 8011470 w 8109718"/>
              <a:gd name="connsiteY6" fmla="*/ 3854515 h 4604421"/>
              <a:gd name="connsiteX7" fmla="*/ 8011470 w 8109718"/>
              <a:gd name="connsiteY7" fmla="*/ 4567993 h 4604421"/>
              <a:gd name="connsiteX8" fmla="*/ 7998115 w 8109718"/>
              <a:gd name="connsiteY8" fmla="*/ 4590992 h 4604421"/>
              <a:gd name="connsiteX9" fmla="*/ 7990317 w 8109718"/>
              <a:gd name="connsiteY9" fmla="*/ 4604421 h 4604421"/>
              <a:gd name="connsiteX10" fmla="*/ 0 w 8109718"/>
              <a:gd name="connsiteY10" fmla="*/ 4604421 h 4604421"/>
              <a:gd name="connsiteX11" fmla="*/ 0 w 8109718"/>
              <a:gd name="connsiteY11" fmla="*/ 1564110 h 4604421"/>
              <a:gd name="connsiteX12" fmla="*/ 27177 w 8109718"/>
              <a:gd name="connsiteY12" fmla="*/ 1517107 h 4604421"/>
              <a:gd name="connsiteX13" fmla="*/ 693065 w 8109718"/>
              <a:gd name="connsiteY13" fmla="*/ 365439 h 4604421"/>
              <a:gd name="connsiteX14" fmla="*/ 1321854 w 8109718"/>
              <a:gd name="connsiteY14" fmla="*/ 0 h 4604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09718" h="4604421">
                <a:moveTo>
                  <a:pt x="7381313" y="1839459"/>
                </a:moveTo>
                <a:lnTo>
                  <a:pt x="7381313" y="1853646"/>
                </a:lnTo>
                <a:lnTo>
                  <a:pt x="7379359" y="1846552"/>
                </a:lnTo>
                <a:close/>
                <a:moveTo>
                  <a:pt x="1321854" y="0"/>
                </a:moveTo>
                <a:cubicBezTo>
                  <a:pt x="1321854" y="0"/>
                  <a:pt x="1321854" y="0"/>
                  <a:pt x="5365317" y="0"/>
                </a:cubicBezTo>
                <a:cubicBezTo>
                  <a:pt x="5618580" y="0"/>
                  <a:pt x="5863108" y="139215"/>
                  <a:pt x="5985373" y="365439"/>
                </a:cubicBezTo>
                <a:cubicBezTo>
                  <a:pt x="5985373" y="365439"/>
                  <a:pt x="5985373" y="365439"/>
                  <a:pt x="8011470" y="3854515"/>
                </a:cubicBezTo>
                <a:cubicBezTo>
                  <a:pt x="8142468" y="4072039"/>
                  <a:pt x="8142468" y="4350470"/>
                  <a:pt x="8011470" y="4567993"/>
                </a:cubicBezTo>
                <a:cubicBezTo>
                  <a:pt x="8011470" y="4567993"/>
                  <a:pt x="8011470" y="4567993"/>
                  <a:pt x="7998115" y="4590992"/>
                </a:cubicBezTo>
                <a:lnTo>
                  <a:pt x="7990317" y="4604421"/>
                </a:lnTo>
                <a:lnTo>
                  <a:pt x="0" y="4604421"/>
                </a:lnTo>
                <a:lnTo>
                  <a:pt x="0" y="1564110"/>
                </a:lnTo>
                <a:lnTo>
                  <a:pt x="27177" y="1517107"/>
                </a:lnTo>
                <a:cubicBezTo>
                  <a:pt x="220245" y="1183191"/>
                  <a:pt x="440895" y="801574"/>
                  <a:pt x="693065" y="365439"/>
                </a:cubicBezTo>
                <a:cubicBezTo>
                  <a:pt x="824063" y="139215"/>
                  <a:pt x="1059859" y="0"/>
                  <a:pt x="132185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A2908-98BC-769C-477D-94754A9EF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2912937"/>
            <a:ext cx="4741917" cy="309354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  <a:effectLst/>
              </a:rPr>
              <a:t>pipeline</a:t>
            </a:r>
          </a:p>
          <a:p>
            <a:r>
              <a:rPr lang="en-US" sz="2400" i="0" dirty="0">
                <a:solidFill>
                  <a:schemeClr val="bg1"/>
                </a:solidFill>
                <a:effectLst/>
              </a:rPr>
              <a:t>T5 model</a:t>
            </a:r>
          </a:p>
          <a:p>
            <a:r>
              <a:rPr lang="en-US" sz="2400" i="0" dirty="0" err="1">
                <a:solidFill>
                  <a:schemeClr val="bg1"/>
                </a:solidFill>
                <a:effectLst/>
              </a:rPr>
              <a:t>AllenNLP</a:t>
            </a:r>
            <a:endParaRPr lang="en-US" sz="2400" i="0" dirty="0">
              <a:solidFill>
                <a:schemeClr val="bg1"/>
              </a:solidFill>
              <a:effectLst/>
            </a:endParaRPr>
          </a:p>
          <a:p>
            <a:r>
              <a:rPr lang="en-US" sz="2400" i="0" dirty="0">
                <a:solidFill>
                  <a:schemeClr val="bg1"/>
                </a:solidFill>
                <a:effectLst/>
              </a:rPr>
              <a:t>Roberta-QA</a:t>
            </a:r>
          </a:p>
          <a:p>
            <a:r>
              <a:rPr lang="en-US" sz="2400" i="0" dirty="0">
                <a:solidFill>
                  <a:schemeClr val="bg1"/>
                </a:solidFill>
                <a:effectLst/>
              </a:rPr>
              <a:t>deberta-v3-large for QA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Graphic 6" descr="Disconnected">
            <a:extLst>
              <a:ext uri="{FF2B5EF4-FFF2-40B4-BE49-F238E27FC236}">
                <a16:creationId xmlns:a16="http://schemas.microsoft.com/office/drawing/2014/main" id="{D39BD66A-49B0-5848-EF7B-8BAB82094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2428" y="1636595"/>
            <a:ext cx="2934082" cy="293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396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9BE6F6B-19BD-443C-8FB0-FA45F13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9505" cy="6857542"/>
          </a:xfrm>
          <a:custGeom>
            <a:avLst/>
            <a:gdLst>
              <a:gd name="connsiteX0" fmla="*/ 0 w 7539505"/>
              <a:gd name="connsiteY0" fmla="*/ 0 h 6857542"/>
              <a:gd name="connsiteX1" fmla="*/ 6392832 w 7539505"/>
              <a:gd name="connsiteY1" fmla="*/ 0 h 6857542"/>
              <a:gd name="connsiteX2" fmla="*/ 6405479 w 7539505"/>
              <a:gd name="connsiteY2" fmla="*/ 31774 h 6857542"/>
              <a:gd name="connsiteX3" fmla="*/ 7460487 w 7539505"/>
              <a:gd name="connsiteY3" fmla="*/ 2682457 h 6857542"/>
              <a:gd name="connsiteX4" fmla="*/ 7460487 w 7539505"/>
              <a:gd name="connsiteY4" fmla="*/ 3752208 h 6857542"/>
              <a:gd name="connsiteX5" fmla="*/ 6302983 w 7539505"/>
              <a:gd name="connsiteY5" fmla="*/ 6660411 h 6857542"/>
              <a:gd name="connsiteX6" fmla="*/ 6224521 w 7539505"/>
              <a:gd name="connsiteY6" fmla="*/ 6857542 h 6857542"/>
              <a:gd name="connsiteX7" fmla="*/ 0 w 7539505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9505" h="6857542">
                <a:moveTo>
                  <a:pt x="0" y="0"/>
                </a:moveTo>
                <a:lnTo>
                  <a:pt x="6392832" y="0"/>
                </a:lnTo>
                <a:lnTo>
                  <a:pt x="6405479" y="31774"/>
                </a:lnTo>
                <a:cubicBezTo>
                  <a:pt x="7460487" y="2682457"/>
                  <a:pt x="7460487" y="2682457"/>
                  <a:pt x="7460487" y="2682457"/>
                </a:cubicBezTo>
                <a:cubicBezTo>
                  <a:pt x="7565845" y="2988100"/>
                  <a:pt x="7565845" y="3446565"/>
                  <a:pt x="7460487" y="3752208"/>
                </a:cubicBezTo>
                <a:cubicBezTo>
                  <a:pt x="6976500" y="4968215"/>
                  <a:pt x="6598385" y="5918220"/>
                  <a:pt x="6302983" y="6660411"/>
                </a:cubicBezTo>
                <a:lnTo>
                  <a:pt x="6224521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2AAE609-C327-4952-BB48-254E9015A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93178" y="681628"/>
            <a:ext cx="1562267" cy="1172973"/>
            <a:chOff x="7493121" y="1000124"/>
            <a:chExt cx="1562267" cy="1172973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94F06CAB-1C7B-4E12-B1B8-5F7067FDA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48448472-893D-4CE9-9024-B0F79813B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F06A05F-A419-3BB0-7A3B-A345FA054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14" y="1270007"/>
            <a:ext cx="5845097" cy="43179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Finally, CSV File</a:t>
            </a:r>
          </a:p>
        </p:txBody>
      </p:sp>
    </p:spTree>
    <p:extLst>
      <p:ext uri="{BB962C8B-B14F-4D97-AF65-F5344CB8AC3E}">
        <p14:creationId xmlns:p14="http://schemas.microsoft.com/office/powerpoint/2010/main" val="265763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2D44399B-11C6-49A0-A8FF-60D7F2C451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AF7475-B612-D12F-EFC9-93E4CA1D92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21630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pPr algn="l"/>
            <a:r>
              <a:rPr lang="en-US" sz="3200" dirty="0"/>
              <a:t>Presenter name : Abd El Rahman Khaled Kishar</a:t>
            </a:r>
            <a:br>
              <a:rPr lang="en-US" sz="3200" dirty="0"/>
            </a:br>
            <a:r>
              <a:rPr lang="en-US" sz="3200" dirty="0"/>
              <a:t>Email address : </a:t>
            </a:r>
            <a:r>
              <a:rPr lang="en-US" sz="3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kisharabdelrahman@gmail.com</a:t>
            </a:r>
            <a:r>
              <a:rPr lang="en-US" sz="3200" dirty="0"/>
              <a:t>    </a:t>
            </a:r>
            <a:br>
              <a:rPr lang="en-US" sz="3200" dirty="0"/>
            </a:br>
            <a:r>
              <a:rPr lang="en-US" sz="3200" dirty="0"/>
              <a:t>LinkedIn : </a:t>
            </a:r>
            <a:r>
              <a:rPr lang="en-US" sz="3200" u="sng" dirty="0"/>
              <a:t>https://www.linkedin.com/in/abdelrahman-kishar-20a45b210/ </a:t>
            </a:r>
            <a:r>
              <a:rPr lang="en-US" sz="3200" u="sng" dirty="0">
                <a:solidFill>
                  <a:srgbClr val="FFFFFF"/>
                </a:solidFill>
              </a:rPr>
              <a:t>          </a:t>
            </a:r>
            <a:br>
              <a:rPr lang="en-US" sz="3200" u="sng" dirty="0">
                <a:solidFill>
                  <a:srgbClr val="FFFFFF"/>
                </a:solidFill>
              </a:rPr>
            </a:br>
            <a:endParaRPr 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17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E449B3B-4E17-BFBF-0AA7-CF5F18276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098042"/>
            <a:ext cx="10905066" cy="4661914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953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888A35-F41A-D0F3-18E9-8AB7B68C3B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942" y="643467"/>
            <a:ext cx="9904116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002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DCFB59-675B-3F09-88B9-5F80BADB5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834133"/>
            <a:ext cx="10905066" cy="3189732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17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8153EC8-8E01-4D70-B575-24ABD35A1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3881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E67B63-0D86-C971-2788-8A4CB2D97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50" y="657498"/>
            <a:ext cx="4806184" cy="3644537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Coding time</a:t>
            </a:r>
          </a:p>
        </p:txBody>
      </p:sp>
      <p:pic>
        <p:nvPicPr>
          <p:cNvPr id="4" name="Picture 3" descr="Computer script on a screen">
            <a:extLst>
              <a:ext uri="{FF2B5EF4-FFF2-40B4-BE49-F238E27FC236}">
                <a16:creationId xmlns:a16="http://schemas.microsoft.com/office/drawing/2014/main" id="{DA42C5BC-875E-6C5A-3C7E-B326F71BC0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" r="40172" b="-1"/>
          <a:stretch/>
        </p:blipFill>
        <p:spPr>
          <a:xfrm>
            <a:off x="6095999" y="10"/>
            <a:ext cx="610565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6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AD48D-66C5-18E1-62B2-BE2BA163C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Thank you for your attention !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Close up image of hands applauding">
            <a:extLst>
              <a:ext uri="{FF2B5EF4-FFF2-40B4-BE49-F238E27FC236}">
                <a16:creationId xmlns:a16="http://schemas.microsoft.com/office/drawing/2014/main" id="{C38C741B-792F-7245-8497-B38149877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85" r="9104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8489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B69BB-F06A-CCDB-ADA0-7DBE8522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0814" y="1466849"/>
            <a:ext cx="4087306" cy="95832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Finally Helmet detection for motorcycles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84D5E-7743-DFDE-9D9E-0EC46DFDB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/>
              <a:t>Thanks for attention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bstract picture of the brain made up of patterns">
            <a:extLst>
              <a:ext uri="{FF2B5EF4-FFF2-40B4-BE49-F238E27FC236}">
                <a16:creationId xmlns:a16="http://schemas.microsoft.com/office/drawing/2014/main" id="{8347347D-A1D3-0BEB-D369-0CA54F25A1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58" r="8792" b="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76520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woman on her scooter, ready to go">
            <a:extLst>
              <a:ext uri="{FF2B5EF4-FFF2-40B4-BE49-F238E27FC236}">
                <a16:creationId xmlns:a16="http://schemas.microsoft.com/office/drawing/2014/main" id="{6E005EF6-CD1A-3CF0-B5BD-1C6C652504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B1099E-B848-9DB3-F4B1-FDF688838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bg2"/>
                </a:solidFill>
              </a:rPr>
              <a:t>Finally \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019E2-F2D9-B80A-E29F-72F39A085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bg2"/>
                </a:solidFill>
              </a:rPr>
              <a:t>Thanks for attention</a:t>
            </a:r>
          </a:p>
        </p:txBody>
      </p:sp>
    </p:spTree>
    <p:extLst>
      <p:ext uri="{BB962C8B-B14F-4D97-AF65-F5344CB8AC3E}">
        <p14:creationId xmlns:p14="http://schemas.microsoft.com/office/powerpoint/2010/main" val="187840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ed scooter in the road">
            <a:extLst>
              <a:ext uri="{FF2B5EF4-FFF2-40B4-BE49-F238E27FC236}">
                <a16:creationId xmlns:a16="http://schemas.microsoft.com/office/drawing/2014/main" id="{6F8A649E-B439-55E8-4CCC-CA94657AAE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28" b="1060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B9AEA7-7C46-B0DA-E1F3-EEEF25D08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Finally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2433C-0544-475F-8195-3CA3641D4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910" y="5242675"/>
            <a:ext cx="4330262" cy="68328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b="1"/>
              <a:t>Thanks for attention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249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Robot operating a machine">
            <a:extLst>
              <a:ext uri="{FF2B5EF4-FFF2-40B4-BE49-F238E27FC236}">
                <a16:creationId xmlns:a16="http://schemas.microsoft.com/office/drawing/2014/main" id="{5057D5B1-A65C-62F5-96D1-3929E8B01C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3596" b="231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F6D4AD-3EA8-15CE-4FA1-E840206FF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Finally Computer vision and Artificial Intelligence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66052-7864-EA1B-E149-2A5750655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Thanks for attention 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345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557A916-FDD1-44A1-A7A1-70009FD6B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B874C19-9B23-4B12-823E-D67615A9B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743949" cy="6858000"/>
          </a:xfrm>
          <a:custGeom>
            <a:avLst/>
            <a:gdLst>
              <a:gd name="connsiteX0" fmla="*/ 956085 w 7743949"/>
              <a:gd name="connsiteY0" fmla="*/ 2071857 h 6858000"/>
              <a:gd name="connsiteX1" fmla="*/ 4999548 w 7743949"/>
              <a:gd name="connsiteY1" fmla="*/ 2071857 h 6858000"/>
              <a:gd name="connsiteX2" fmla="*/ 5619604 w 7743949"/>
              <a:gd name="connsiteY2" fmla="*/ 2437296 h 6858000"/>
              <a:gd name="connsiteX3" fmla="*/ 7645701 w 7743949"/>
              <a:gd name="connsiteY3" fmla="*/ 5926372 h 6858000"/>
              <a:gd name="connsiteX4" fmla="*/ 7645701 w 7743949"/>
              <a:gd name="connsiteY4" fmla="*/ 6639850 h 6858000"/>
              <a:gd name="connsiteX5" fmla="*/ 7538856 w 7743949"/>
              <a:gd name="connsiteY5" fmla="*/ 6823844 h 6858000"/>
              <a:gd name="connsiteX6" fmla="*/ 7519022 w 7743949"/>
              <a:gd name="connsiteY6" fmla="*/ 6858000 h 6858000"/>
              <a:gd name="connsiteX7" fmla="*/ 0 w 7743949"/>
              <a:gd name="connsiteY7" fmla="*/ 6858000 h 6858000"/>
              <a:gd name="connsiteX8" fmla="*/ 0 w 7743949"/>
              <a:gd name="connsiteY8" fmla="*/ 3003362 h 6858000"/>
              <a:gd name="connsiteX9" fmla="*/ 144017 w 7743949"/>
              <a:gd name="connsiteY9" fmla="*/ 2754282 h 6858000"/>
              <a:gd name="connsiteX10" fmla="*/ 327296 w 7743949"/>
              <a:gd name="connsiteY10" fmla="*/ 2437296 h 6858000"/>
              <a:gd name="connsiteX11" fmla="*/ 956085 w 7743949"/>
              <a:gd name="connsiteY11" fmla="*/ 2071857 h 6858000"/>
              <a:gd name="connsiteX12" fmla="*/ 6281397 w 7743949"/>
              <a:gd name="connsiteY12" fmla="*/ 1163923 h 6858000"/>
              <a:gd name="connsiteX13" fmla="*/ 7148441 w 7743949"/>
              <a:gd name="connsiteY13" fmla="*/ 1163923 h 6858000"/>
              <a:gd name="connsiteX14" fmla="*/ 7281401 w 7743949"/>
              <a:gd name="connsiteY14" fmla="*/ 1242285 h 6858000"/>
              <a:gd name="connsiteX15" fmla="*/ 7715859 w 7743949"/>
              <a:gd name="connsiteY15" fmla="*/ 1990451 h 6858000"/>
              <a:gd name="connsiteX16" fmla="*/ 7715859 w 7743949"/>
              <a:gd name="connsiteY16" fmla="*/ 2143443 h 6858000"/>
              <a:gd name="connsiteX17" fmla="*/ 7281401 w 7743949"/>
              <a:gd name="connsiteY17" fmla="*/ 2891610 h 6858000"/>
              <a:gd name="connsiteX18" fmla="*/ 7148441 w 7743949"/>
              <a:gd name="connsiteY18" fmla="*/ 2969971 h 6858000"/>
              <a:gd name="connsiteX19" fmla="*/ 6281397 w 7743949"/>
              <a:gd name="connsiteY19" fmla="*/ 2969971 h 6858000"/>
              <a:gd name="connsiteX20" fmla="*/ 6146565 w 7743949"/>
              <a:gd name="connsiteY20" fmla="*/ 2891610 h 6858000"/>
              <a:gd name="connsiteX21" fmla="*/ 5713979 w 7743949"/>
              <a:gd name="connsiteY21" fmla="*/ 2143443 h 6858000"/>
              <a:gd name="connsiteX22" fmla="*/ 5713979 w 7743949"/>
              <a:gd name="connsiteY22" fmla="*/ 1990451 h 6858000"/>
              <a:gd name="connsiteX23" fmla="*/ 6146565 w 7743949"/>
              <a:gd name="connsiteY23" fmla="*/ 1242285 h 6858000"/>
              <a:gd name="connsiteX24" fmla="*/ 6281397 w 7743949"/>
              <a:gd name="connsiteY24" fmla="*/ 1163923 h 6858000"/>
              <a:gd name="connsiteX25" fmla="*/ 0 w 7743949"/>
              <a:gd name="connsiteY25" fmla="*/ 0 h 6858000"/>
              <a:gd name="connsiteX26" fmla="*/ 6600525 w 7743949"/>
              <a:gd name="connsiteY26" fmla="*/ 0 h 6858000"/>
              <a:gd name="connsiteX27" fmla="*/ 6486618 w 7743949"/>
              <a:gd name="connsiteY27" fmla="*/ 196155 h 6858000"/>
              <a:gd name="connsiteX28" fmla="*/ 5677553 w 7743949"/>
              <a:gd name="connsiteY28" fmla="*/ 1589421 h 6858000"/>
              <a:gd name="connsiteX29" fmla="*/ 5057496 w 7743949"/>
              <a:gd name="connsiteY29" fmla="*/ 1954861 h 6858000"/>
              <a:gd name="connsiteX30" fmla="*/ 1014033 w 7743949"/>
              <a:gd name="connsiteY30" fmla="*/ 1954861 h 6858000"/>
              <a:gd name="connsiteX31" fmla="*/ 385244 w 7743949"/>
              <a:gd name="connsiteY31" fmla="*/ 1589421 h 6858000"/>
              <a:gd name="connsiteX32" fmla="*/ 69234 w 7743949"/>
              <a:gd name="connsiteY32" fmla="*/ 1042874 h 6858000"/>
              <a:gd name="connsiteX33" fmla="*/ 0 w 7743949"/>
              <a:gd name="connsiteY33" fmla="*/ 9231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743949" h="6858000">
                <a:moveTo>
                  <a:pt x="956085" y="2071857"/>
                </a:moveTo>
                <a:cubicBezTo>
                  <a:pt x="956085" y="2071857"/>
                  <a:pt x="956085" y="2071857"/>
                  <a:pt x="4999548" y="2071857"/>
                </a:cubicBezTo>
                <a:cubicBezTo>
                  <a:pt x="5252811" y="2071857"/>
                  <a:pt x="5497339" y="2211072"/>
                  <a:pt x="5619604" y="2437296"/>
                </a:cubicBezTo>
                <a:cubicBezTo>
                  <a:pt x="5619604" y="2437296"/>
                  <a:pt x="5619604" y="2437296"/>
                  <a:pt x="7645701" y="5926372"/>
                </a:cubicBezTo>
                <a:cubicBezTo>
                  <a:pt x="7776699" y="6143896"/>
                  <a:pt x="7776699" y="6422327"/>
                  <a:pt x="7645701" y="6639850"/>
                </a:cubicBezTo>
                <a:cubicBezTo>
                  <a:pt x="7645701" y="6639850"/>
                  <a:pt x="7645701" y="6639850"/>
                  <a:pt x="7538856" y="6823844"/>
                </a:cubicBezTo>
                <a:lnTo>
                  <a:pt x="7519022" y="6858000"/>
                </a:lnTo>
                <a:lnTo>
                  <a:pt x="0" y="6858000"/>
                </a:lnTo>
                <a:lnTo>
                  <a:pt x="0" y="3003362"/>
                </a:lnTo>
                <a:lnTo>
                  <a:pt x="144017" y="2754282"/>
                </a:lnTo>
                <a:cubicBezTo>
                  <a:pt x="203181" y="2651956"/>
                  <a:pt x="264254" y="2546330"/>
                  <a:pt x="327296" y="2437296"/>
                </a:cubicBezTo>
                <a:cubicBezTo>
                  <a:pt x="458294" y="2211072"/>
                  <a:pt x="694090" y="2071857"/>
                  <a:pt x="956085" y="2071857"/>
                </a:cubicBezTo>
                <a:close/>
                <a:moveTo>
                  <a:pt x="6281397" y="1163923"/>
                </a:moveTo>
                <a:cubicBezTo>
                  <a:pt x="6281397" y="1163923"/>
                  <a:pt x="6281397" y="1163923"/>
                  <a:pt x="7148441" y="1163923"/>
                </a:cubicBezTo>
                <a:cubicBezTo>
                  <a:pt x="7202749" y="1163923"/>
                  <a:pt x="7255183" y="1193775"/>
                  <a:pt x="7281401" y="1242285"/>
                </a:cubicBezTo>
                <a:cubicBezTo>
                  <a:pt x="7281401" y="1242285"/>
                  <a:pt x="7281401" y="1242285"/>
                  <a:pt x="7715859" y="1990451"/>
                </a:cubicBezTo>
                <a:cubicBezTo>
                  <a:pt x="7743949" y="2037095"/>
                  <a:pt x="7743949" y="2096799"/>
                  <a:pt x="7715859" y="2143443"/>
                </a:cubicBezTo>
                <a:cubicBezTo>
                  <a:pt x="7715859" y="2143443"/>
                  <a:pt x="7715859" y="2143443"/>
                  <a:pt x="7281401" y="2891610"/>
                </a:cubicBezTo>
                <a:cubicBezTo>
                  <a:pt x="7255183" y="2940119"/>
                  <a:pt x="7202749" y="2969971"/>
                  <a:pt x="7148441" y="2969971"/>
                </a:cubicBezTo>
                <a:cubicBezTo>
                  <a:pt x="7148441" y="2969971"/>
                  <a:pt x="7148441" y="2969971"/>
                  <a:pt x="6281397" y="2969971"/>
                </a:cubicBezTo>
                <a:cubicBezTo>
                  <a:pt x="6225217" y="2969971"/>
                  <a:pt x="6174655" y="2940119"/>
                  <a:pt x="6146565" y="2891610"/>
                </a:cubicBezTo>
                <a:cubicBezTo>
                  <a:pt x="6146565" y="2891610"/>
                  <a:pt x="6146565" y="2891610"/>
                  <a:pt x="5713979" y="2143443"/>
                </a:cubicBezTo>
                <a:cubicBezTo>
                  <a:pt x="5685889" y="2096799"/>
                  <a:pt x="5685889" y="2037095"/>
                  <a:pt x="5713979" y="1990451"/>
                </a:cubicBezTo>
                <a:cubicBezTo>
                  <a:pt x="5713979" y="1990451"/>
                  <a:pt x="5713979" y="1990451"/>
                  <a:pt x="6146565" y="1242285"/>
                </a:cubicBezTo>
                <a:cubicBezTo>
                  <a:pt x="6174655" y="1193775"/>
                  <a:pt x="6225217" y="1163923"/>
                  <a:pt x="6281397" y="1163923"/>
                </a:cubicBezTo>
                <a:close/>
                <a:moveTo>
                  <a:pt x="0" y="0"/>
                </a:moveTo>
                <a:lnTo>
                  <a:pt x="6600525" y="0"/>
                </a:lnTo>
                <a:lnTo>
                  <a:pt x="6486618" y="196155"/>
                </a:lnTo>
                <a:cubicBezTo>
                  <a:pt x="6261242" y="584267"/>
                  <a:pt x="5994130" y="1044253"/>
                  <a:pt x="5677553" y="1589421"/>
                </a:cubicBezTo>
                <a:cubicBezTo>
                  <a:pt x="5555288" y="1815646"/>
                  <a:pt x="5310759" y="1954861"/>
                  <a:pt x="5057496" y="1954861"/>
                </a:cubicBezTo>
                <a:cubicBezTo>
                  <a:pt x="5057496" y="1954861"/>
                  <a:pt x="5057496" y="1954861"/>
                  <a:pt x="1014033" y="1954861"/>
                </a:cubicBezTo>
                <a:cubicBezTo>
                  <a:pt x="752038" y="1954861"/>
                  <a:pt x="516243" y="1815646"/>
                  <a:pt x="385244" y="1589421"/>
                </a:cubicBezTo>
                <a:cubicBezTo>
                  <a:pt x="385244" y="1589421"/>
                  <a:pt x="385244" y="1589421"/>
                  <a:pt x="69234" y="1042874"/>
                </a:cubicBezTo>
                <a:lnTo>
                  <a:pt x="0" y="9231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8E0619-1DB7-5D6B-E97D-C341B8994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744" y="349858"/>
            <a:ext cx="4761461" cy="1351722"/>
          </a:xfrm>
        </p:spPr>
        <p:txBody>
          <a:bodyPr anchor="ctr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Faculty of Computers and artificial intelligence Cairo University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86A8B-1B31-556D-88DA-971EEC862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746" y="2863018"/>
            <a:ext cx="4666592" cy="3304451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AI department</a:t>
            </a:r>
          </a:p>
          <a:p>
            <a:r>
              <a:rPr lang="en-US" sz="2200">
                <a:solidFill>
                  <a:schemeClr val="bg1"/>
                </a:solidFill>
              </a:rPr>
              <a:t>Graduated </a:t>
            </a:r>
          </a:p>
          <a:p>
            <a:r>
              <a:rPr lang="en-US" sz="2200" dirty="0">
                <a:solidFill>
                  <a:schemeClr val="bg1"/>
                </a:solidFill>
              </a:rPr>
              <a:t>IEEE – Machine Leaning</a:t>
            </a:r>
          </a:p>
          <a:p>
            <a:r>
              <a:rPr lang="en-US" sz="2200" dirty="0">
                <a:solidFill>
                  <a:schemeClr val="bg1"/>
                </a:solidFill>
              </a:rPr>
              <a:t>NTI with ITIDIA – AI Track</a:t>
            </a:r>
          </a:p>
          <a:p>
            <a:r>
              <a:rPr lang="en-US" sz="2200" dirty="0">
                <a:solidFill>
                  <a:schemeClr val="bg1"/>
                </a:solidFill>
              </a:rPr>
              <a:t>Instant with cooperation of Orange Machine Learning Hackathon</a:t>
            </a:r>
          </a:p>
          <a:p>
            <a:r>
              <a:rPr lang="en-US" sz="2200" dirty="0">
                <a:solidFill>
                  <a:schemeClr val="bg1"/>
                </a:solidFill>
              </a:rPr>
              <a:t>Instant with cooperation of Orange Data Science Hackathon</a:t>
            </a:r>
          </a:p>
          <a:p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7" name="Graphic 6" descr="Robot">
            <a:extLst>
              <a:ext uri="{FF2B5EF4-FFF2-40B4-BE49-F238E27FC236}">
                <a16:creationId xmlns:a16="http://schemas.microsoft.com/office/drawing/2014/main" id="{BFE4DA37-CE54-73E0-2CBE-4C1076314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36576" y="1261638"/>
            <a:ext cx="3858600" cy="385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38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1A5E1DDD-8D33-A673-EDDA-36D10D63D0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1" b="241"/>
          <a:stretch/>
        </p:blipFill>
        <p:spPr>
          <a:xfrm>
            <a:off x="5355" y="0"/>
            <a:ext cx="1218664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6C123C-46F0-062F-28B6-DBB9850B04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2912" y="903670"/>
            <a:ext cx="9923708" cy="1020188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6000" dirty="0">
                <a:solidFill>
                  <a:srgbClr val="FFFFFF"/>
                </a:solidFill>
              </a:rPr>
              <a:t>Natural Language Processing - NLP</a:t>
            </a:r>
          </a:p>
        </p:txBody>
      </p:sp>
    </p:spTree>
    <p:extLst>
      <p:ext uri="{BB962C8B-B14F-4D97-AF65-F5344CB8AC3E}">
        <p14:creationId xmlns:p14="http://schemas.microsoft.com/office/powerpoint/2010/main" val="386920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557A916-FDD1-44A1-A7A1-70009FD6B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B874C19-9B23-4B12-823E-D67615A9B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743949" cy="6858000"/>
          </a:xfrm>
          <a:custGeom>
            <a:avLst/>
            <a:gdLst>
              <a:gd name="connsiteX0" fmla="*/ 956085 w 7743949"/>
              <a:gd name="connsiteY0" fmla="*/ 2071857 h 6858000"/>
              <a:gd name="connsiteX1" fmla="*/ 4999548 w 7743949"/>
              <a:gd name="connsiteY1" fmla="*/ 2071857 h 6858000"/>
              <a:gd name="connsiteX2" fmla="*/ 5619604 w 7743949"/>
              <a:gd name="connsiteY2" fmla="*/ 2437296 h 6858000"/>
              <a:gd name="connsiteX3" fmla="*/ 7645701 w 7743949"/>
              <a:gd name="connsiteY3" fmla="*/ 5926372 h 6858000"/>
              <a:gd name="connsiteX4" fmla="*/ 7645701 w 7743949"/>
              <a:gd name="connsiteY4" fmla="*/ 6639850 h 6858000"/>
              <a:gd name="connsiteX5" fmla="*/ 7538856 w 7743949"/>
              <a:gd name="connsiteY5" fmla="*/ 6823844 h 6858000"/>
              <a:gd name="connsiteX6" fmla="*/ 7519022 w 7743949"/>
              <a:gd name="connsiteY6" fmla="*/ 6858000 h 6858000"/>
              <a:gd name="connsiteX7" fmla="*/ 0 w 7743949"/>
              <a:gd name="connsiteY7" fmla="*/ 6858000 h 6858000"/>
              <a:gd name="connsiteX8" fmla="*/ 0 w 7743949"/>
              <a:gd name="connsiteY8" fmla="*/ 3003362 h 6858000"/>
              <a:gd name="connsiteX9" fmla="*/ 144017 w 7743949"/>
              <a:gd name="connsiteY9" fmla="*/ 2754282 h 6858000"/>
              <a:gd name="connsiteX10" fmla="*/ 327296 w 7743949"/>
              <a:gd name="connsiteY10" fmla="*/ 2437296 h 6858000"/>
              <a:gd name="connsiteX11" fmla="*/ 956085 w 7743949"/>
              <a:gd name="connsiteY11" fmla="*/ 2071857 h 6858000"/>
              <a:gd name="connsiteX12" fmla="*/ 6281397 w 7743949"/>
              <a:gd name="connsiteY12" fmla="*/ 1163923 h 6858000"/>
              <a:gd name="connsiteX13" fmla="*/ 7148441 w 7743949"/>
              <a:gd name="connsiteY13" fmla="*/ 1163923 h 6858000"/>
              <a:gd name="connsiteX14" fmla="*/ 7281401 w 7743949"/>
              <a:gd name="connsiteY14" fmla="*/ 1242285 h 6858000"/>
              <a:gd name="connsiteX15" fmla="*/ 7715859 w 7743949"/>
              <a:gd name="connsiteY15" fmla="*/ 1990451 h 6858000"/>
              <a:gd name="connsiteX16" fmla="*/ 7715859 w 7743949"/>
              <a:gd name="connsiteY16" fmla="*/ 2143443 h 6858000"/>
              <a:gd name="connsiteX17" fmla="*/ 7281401 w 7743949"/>
              <a:gd name="connsiteY17" fmla="*/ 2891610 h 6858000"/>
              <a:gd name="connsiteX18" fmla="*/ 7148441 w 7743949"/>
              <a:gd name="connsiteY18" fmla="*/ 2969971 h 6858000"/>
              <a:gd name="connsiteX19" fmla="*/ 6281397 w 7743949"/>
              <a:gd name="connsiteY19" fmla="*/ 2969971 h 6858000"/>
              <a:gd name="connsiteX20" fmla="*/ 6146565 w 7743949"/>
              <a:gd name="connsiteY20" fmla="*/ 2891610 h 6858000"/>
              <a:gd name="connsiteX21" fmla="*/ 5713979 w 7743949"/>
              <a:gd name="connsiteY21" fmla="*/ 2143443 h 6858000"/>
              <a:gd name="connsiteX22" fmla="*/ 5713979 w 7743949"/>
              <a:gd name="connsiteY22" fmla="*/ 1990451 h 6858000"/>
              <a:gd name="connsiteX23" fmla="*/ 6146565 w 7743949"/>
              <a:gd name="connsiteY23" fmla="*/ 1242285 h 6858000"/>
              <a:gd name="connsiteX24" fmla="*/ 6281397 w 7743949"/>
              <a:gd name="connsiteY24" fmla="*/ 1163923 h 6858000"/>
              <a:gd name="connsiteX25" fmla="*/ 0 w 7743949"/>
              <a:gd name="connsiteY25" fmla="*/ 0 h 6858000"/>
              <a:gd name="connsiteX26" fmla="*/ 6600525 w 7743949"/>
              <a:gd name="connsiteY26" fmla="*/ 0 h 6858000"/>
              <a:gd name="connsiteX27" fmla="*/ 6486618 w 7743949"/>
              <a:gd name="connsiteY27" fmla="*/ 196155 h 6858000"/>
              <a:gd name="connsiteX28" fmla="*/ 5677553 w 7743949"/>
              <a:gd name="connsiteY28" fmla="*/ 1589421 h 6858000"/>
              <a:gd name="connsiteX29" fmla="*/ 5057496 w 7743949"/>
              <a:gd name="connsiteY29" fmla="*/ 1954861 h 6858000"/>
              <a:gd name="connsiteX30" fmla="*/ 1014033 w 7743949"/>
              <a:gd name="connsiteY30" fmla="*/ 1954861 h 6858000"/>
              <a:gd name="connsiteX31" fmla="*/ 385244 w 7743949"/>
              <a:gd name="connsiteY31" fmla="*/ 1589421 h 6858000"/>
              <a:gd name="connsiteX32" fmla="*/ 69234 w 7743949"/>
              <a:gd name="connsiteY32" fmla="*/ 1042874 h 6858000"/>
              <a:gd name="connsiteX33" fmla="*/ 0 w 7743949"/>
              <a:gd name="connsiteY33" fmla="*/ 9231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743949" h="6858000">
                <a:moveTo>
                  <a:pt x="956085" y="2071857"/>
                </a:moveTo>
                <a:cubicBezTo>
                  <a:pt x="956085" y="2071857"/>
                  <a:pt x="956085" y="2071857"/>
                  <a:pt x="4999548" y="2071857"/>
                </a:cubicBezTo>
                <a:cubicBezTo>
                  <a:pt x="5252811" y="2071857"/>
                  <a:pt x="5497339" y="2211072"/>
                  <a:pt x="5619604" y="2437296"/>
                </a:cubicBezTo>
                <a:cubicBezTo>
                  <a:pt x="5619604" y="2437296"/>
                  <a:pt x="5619604" y="2437296"/>
                  <a:pt x="7645701" y="5926372"/>
                </a:cubicBezTo>
                <a:cubicBezTo>
                  <a:pt x="7776699" y="6143896"/>
                  <a:pt x="7776699" y="6422327"/>
                  <a:pt x="7645701" y="6639850"/>
                </a:cubicBezTo>
                <a:cubicBezTo>
                  <a:pt x="7645701" y="6639850"/>
                  <a:pt x="7645701" y="6639850"/>
                  <a:pt x="7538856" y="6823844"/>
                </a:cubicBezTo>
                <a:lnTo>
                  <a:pt x="7519022" y="6858000"/>
                </a:lnTo>
                <a:lnTo>
                  <a:pt x="0" y="6858000"/>
                </a:lnTo>
                <a:lnTo>
                  <a:pt x="0" y="3003362"/>
                </a:lnTo>
                <a:lnTo>
                  <a:pt x="144017" y="2754282"/>
                </a:lnTo>
                <a:cubicBezTo>
                  <a:pt x="203181" y="2651956"/>
                  <a:pt x="264254" y="2546330"/>
                  <a:pt x="327296" y="2437296"/>
                </a:cubicBezTo>
                <a:cubicBezTo>
                  <a:pt x="458294" y="2211072"/>
                  <a:pt x="694090" y="2071857"/>
                  <a:pt x="956085" y="2071857"/>
                </a:cubicBezTo>
                <a:close/>
                <a:moveTo>
                  <a:pt x="6281397" y="1163923"/>
                </a:moveTo>
                <a:cubicBezTo>
                  <a:pt x="6281397" y="1163923"/>
                  <a:pt x="6281397" y="1163923"/>
                  <a:pt x="7148441" y="1163923"/>
                </a:cubicBezTo>
                <a:cubicBezTo>
                  <a:pt x="7202749" y="1163923"/>
                  <a:pt x="7255183" y="1193775"/>
                  <a:pt x="7281401" y="1242285"/>
                </a:cubicBezTo>
                <a:cubicBezTo>
                  <a:pt x="7281401" y="1242285"/>
                  <a:pt x="7281401" y="1242285"/>
                  <a:pt x="7715859" y="1990451"/>
                </a:cubicBezTo>
                <a:cubicBezTo>
                  <a:pt x="7743949" y="2037095"/>
                  <a:pt x="7743949" y="2096799"/>
                  <a:pt x="7715859" y="2143443"/>
                </a:cubicBezTo>
                <a:cubicBezTo>
                  <a:pt x="7715859" y="2143443"/>
                  <a:pt x="7715859" y="2143443"/>
                  <a:pt x="7281401" y="2891610"/>
                </a:cubicBezTo>
                <a:cubicBezTo>
                  <a:pt x="7255183" y="2940119"/>
                  <a:pt x="7202749" y="2969971"/>
                  <a:pt x="7148441" y="2969971"/>
                </a:cubicBezTo>
                <a:cubicBezTo>
                  <a:pt x="7148441" y="2969971"/>
                  <a:pt x="7148441" y="2969971"/>
                  <a:pt x="6281397" y="2969971"/>
                </a:cubicBezTo>
                <a:cubicBezTo>
                  <a:pt x="6225217" y="2969971"/>
                  <a:pt x="6174655" y="2940119"/>
                  <a:pt x="6146565" y="2891610"/>
                </a:cubicBezTo>
                <a:cubicBezTo>
                  <a:pt x="6146565" y="2891610"/>
                  <a:pt x="6146565" y="2891610"/>
                  <a:pt x="5713979" y="2143443"/>
                </a:cubicBezTo>
                <a:cubicBezTo>
                  <a:pt x="5685889" y="2096799"/>
                  <a:pt x="5685889" y="2037095"/>
                  <a:pt x="5713979" y="1990451"/>
                </a:cubicBezTo>
                <a:cubicBezTo>
                  <a:pt x="5713979" y="1990451"/>
                  <a:pt x="5713979" y="1990451"/>
                  <a:pt x="6146565" y="1242285"/>
                </a:cubicBezTo>
                <a:cubicBezTo>
                  <a:pt x="6174655" y="1193775"/>
                  <a:pt x="6225217" y="1163923"/>
                  <a:pt x="6281397" y="1163923"/>
                </a:cubicBezTo>
                <a:close/>
                <a:moveTo>
                  <a:pt x="0" y="0"/>
                </a:moveTo>
                <a:lnTo>
                  <a:pt x="6600525" y="0"/>
                </a:lnTo>
                <a:lnTo>
                  <a:pt x="6486618" y="196155"/>
                </a:lnTo>
                <a:cubicBezTo>
                  <a:pt x="6261242" y="584267"/>
                  <a:pt x="5994130" y="1044253"/>
                  <a:pt x="5677553" y="1589421"/>
                </a:cubicBezTo>
                <a:cubicBezTo>
                  <a:pt x="5555288" y="1815646"/>
                  <a:pt x="5310759" y="1954861"/>
                  <a:pt x="5057496" y="1954861"/>
                </a:cubicBezTo>
                <a:cubicBezTo>
                  <a:pt x="5057496" y="1954861"/>
                  <a:pt x="5057496" y="1954861"/>
                  <a:pt x="1014033" y="1954861"/>
                </a:cubicBezTo>
                <a:cubicBezTo>
                  <a:pt x="752038" y="1954861"/>
                  <a:pt x="516243" y="1815646"/>
                  <a:pt x="385244" y="1589421"/>
                </a:cubicBezTo>
                <a:cubicBezTo>
                  <a:pt x="385244" y="1589421"/>
                  <a:pt x="385244" y="1589421"/>
                  <a:pt x="69234" y="1042874"/>
                </a:cubicBezTo>
                <a:lnTo>
                  <a:pt x="0" y="9231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083BFA-4D9D-1BBF-A8C6-969470FAA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744" y="349858"/>
            <a:ext cx="4761461" cy="1351722"/>
          </a:xfrm>
        </p:spPr>
        <p:txBody>
          <a:bodyPr anchor="ctr">
            <a:normAutofit/>
          </a:bodyPr>
          <a:lstStyle/>
          <a:p>
            <a:r>
              <a:rPr lang="en-US" sz="2800" b="0" i="0"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What is natural language processing?</a:t>
            </a:r>
            <a:br>
              <a:rPr lang="en-US" sz="2800" b="0" i="0"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</a:b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50A742D-F534-D400-F4FF-8C5D05D24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746" y="2863018"/>
            <a:ext cx="4666592" cy="3304451"/>
          </a:xfrm>
        </p:spPr>
        <p:txBody>
          <a:bodyPr>
            <a:normAutofit/>
          </a:bodyPr>
          <a:lstStyle/>
          <a:p>
            <a:r>
              <a:rPr lang="en-US" sz="2200" b="0" i="0"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branch of computer science—and more specifically, the branch of </a:t>
            </a:r>
            <a:r>
              <a:rPr lang="en-US" sz="2200" b="0" i="0" u="none" strike="noStrike">
                <a:solidFill>
                  <a:schemeClr val="bg1"/>
                </a:solidFill>
                <a:effectLst/>
                <a:latin typeface="IBM Plex Sans" panose="020B0503050203000203" pitchFamily="34" charset="0"/>
                <a:hlinkClick r:id="rId2"/>
              </a:rPr>
              <a:t>artificial intelligence or AI</a:t>
            </a:r>
            <a:endParaRPr lang="en-US" sz="2200" b="0" i="0"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  <a:p>
            <a:r>
              <a:rPr lang="en-US" sz="2200" b="0" i="0"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Natural language processing strives to build machines that understand and respond to </a:t>
            </a:r>
            <a:r>
              <a:rPr lang="en-US" sz="2200" b="0" i="0" u="sng"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text or voice data</a:t>
            </a:r>
            <a:r>
              <a:rPr lang="en-US" sz="2200" b="0" i="0"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—and respond with text or speech of their own—in much the same way humans do.</a:t>
            </a:r>
            <a:endParaRPr lang="en-US" sz="2200">
              <a:solidFill>
                <a:schemeClr val="bg1"/>
              </a:solidFill>
            </a:endParaRPr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313F7FFE-1CE0-F51E-DD9C-1D20292F3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36576" y="1261638"/>
            <a:ext cx="3858600" cy="385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78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50E9F1-58A6-E52C-3F8B-0BBC52BEF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="0" i="0">
                <a:solidFill>
                  <a:srgbClr val="FFFFFF"/>
                </a:solidFill>
                <a:effectLst/>
                <a:latin typeface="IBM Plex Sans" panose="020B0503050203000203" pitchFamily="34" charset="0"/>
              </a:rPr>
              <a:t>NLP use cases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DB9B85E-13B3-1336-C734-572161E166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7251061"/>
              </p:ext>
            </p:extLst>
          </p:nvPr>
        </p:nvGraphicFramePr>
        <p:xfrm>
          <a:off x="152400" y="1924819"/>
          <a:ext cx="11887200" cy="4584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1126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50E9F1-58A6-E52C-3F8B-0BBC52BEF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="0" i="0">
                <a:solidFill>
                  <a:srgbClr val="FFFFFF"/>
                </a:solidFill>
                <a:effectLst/>
                <a:latin typeface="IBM Plex Sans" panose="020B0503050203000203" pitchFamily="34" charset="0"/>
              </a:rPr>
              <a:t>NLP use cases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DB9B85E-13B3-1336-C734-572161E166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9568453"/>
              </p:ext>
            </p:extLst>
          </p:nvPr>
        </p:nvGraphicFramePr>
        <p:xfrm>
          <a:off x="0" y="1575459"/>
          <a:ext cx="12192000" cy="5485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2052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557A916-FDD1-44A1-A7A1-70009FD6B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B874C19-9B23-4B12-823E-D67615A9B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743949" cy="6858000"/>
          </a:xfrm>
          <a:custGeom>
            <a:avLst/>
            <a:gdLst>
              <a:gd name="connsiteX0" fmla="*/ 956085 w 7743949"/>
              <a:gd name="connsiteY0" fmla="*/ 2071857 h 6858000"/>
              <a:gd name="connsiteX1" fmla="*/ 4999548 w 7743949"/>
              <a:gd name="connsiteY1" fmla="*/ 2071857 h 6858000"/>
              <a:gd name="connsiteX2" fmla="*/ 5619604 w 7743949"/>
              <a:gd name="connsiteY2" fmla="*/ 2437296 h 6858000"/>
              <a:gd name="connsiteX3" fmla="*/ 7645701 w 7743949"/>
              <a:gd name="connsiteY3" fmla="*/ 5926372 h 6858000"/>
              <a:gd name="connsiteX4" fmla="*/ 7645701 w 7743949"/>
              <a:gd name="connsiteY4" fmla="*/ 6639850 h 6858000"/>
              <a:gd name="connsiteX5" fmla="*/ 7538856 w 7743949"/>
              <a:gd name="connsiteY5" fmla="*/ 6823844 h 6858000"/>
              <a:gd name="connsiteX6" fmla="*/ 7519022 w 7743949"/>
              <a:gd name="connsiteY6" fmla="*/ 6858000 h 6858000"/>
              <a:gd name="connsiteX7" fmla="*/ 0 w 7743949"/>
              <a:gd name="connsiteY7" fmla="*/ 6858000 h 6858000"/>
              <a:gd name="connsiteX8" fmla="*/ 0 w 7743949"/>
              <a:gd name="connsiteY8" fmla="*/ 3003362 h 6858000"/>
              <a:gd name="connsiteX9" fmla="*/ 144017 w 7743949"/>
              <a:gd name="connsiteY9" fmla="*/ 2754282 h 6858000"/>
              <a:gd name="connsiteX10" fmla="*/ 327296 w 7743949"/>
              <a:gd name="connsiteY10" fmla="*/ 2437296 h 6858000"/>
              <a:gd name="connsiteX11" fmla="*/ 956085 w 7743949"/>
              <a:gd name="connsiteY11" fmla="*/ 2071857 h 6858000"/>
              <a:gd name="connsiteX12" fmla="*/ 6281397 w 7743949"/>
              <a:gd name="connsiteY12" fmla="*/ 1163923 h 6858000"/>
              <a:gd name="connsiteX13" fmla="*/ 7148441 w 7743949"/>
              <a:gd name="connsiteY13" fmla="*/ 1163923 h 6858000"/>
              <a:gd name="connsiteX14" fmla="*/ 7281401 w 7743949"/>
              <a:gd name="connsiteY14" fmla="*/ 1242285 h 6858000"/>
              <a:gd name="connsiteX15" fmla="*/ 7715859 w 7743949"/>
              <a:gd name="connsiteY15" fmla="*/ 1990451 h 6858000"/>
              <a:gd name="connsiteX16" fmla="*/ 7715859 w 7743949"/>
              <a:gd name="connsiteY16" fmla="*/ 2143443 h 6858000"/>
              <a:gd name="connsiteX17" fmla="*/ 7281401 w 7743949"/>
              <a:gd name="connsiteY17" fmla="*/ 2891610 h 6858000"/>
              <a:gd name="connsiteX18" fmla="*/ 7148441 w 7743949"/>
              <a:gd name="connsiteY18" fmla="*/ 2969971 h 6858000"/>
              <a:gd name="connsiteX19" fmla="*/ 6281397 w 7743949"/>
              <a:gd name="connsiteY19" fmla="*/ 2969971 h 6858000"/>
              <a:gd name="connsiteX20" fmla="*/ 6146565 w 7743949"/>
              <a:gd name="connsiteY20" fmla="*/ 2891610 h 6858000"/>
              <a:gd name="connsiteX21" fmla="*/ 5713979 w 7743949"/>
              <a:gd name="connsiteY21" fmla="*/ 2143443 h 6858000"/>
              <a:gd name="connsiteX22" fmla="*/ 5713979 w 7743949"/>
              <a:gd name="connsiteY22" fmla="*/ 1990451 h 6858000"/>
              <a:gd name="connsiteX23" fmla="*/ 6146565 w 7743949"/>
              <a:gd name="connsiteY23" fmla="*/ 1242285 h 6858000"/>
              <a:gd name="connsiteX24" fmla="*/ 6281397 w 7743949"/>
              <a:gd name="connsiteY24" fmla="*/ 1163923 h 6858000"/>
              <a:gd name="connsiteX25" fmla="*/ 0 w 7743949"/>
              <a:gd name="connsiteY25" fmla="*/ 0 h 6858000"/>
              <a:gd name="connsiteX26" fmla="*/ 6600525 w 7743949"/>
              <a:gd name="connsiteY26" fmla="*/ 0 h 6858000"/>
              <a:gd name="connsiteX27" fmla="*/ 6486618 w 7743949"/>
              <a:gd name="connsiteY27" fmla="*/ 196155 h 6858000"/>
              <a:gd name="connsiteX28" fmla="*/ 5677553 w 7743949"/>
              <a:gd name="connsiteY28" fmla="*/ 1589421 h 6858000"/>
              <a:gd name="connsiteX29" fmla="*/ 5057496 w 7743949"/>
              <a:gd name="connsiteY29" fmla="*/ 1954861 h 6858000"/>
              <a:gd name="connsiteX30" fmla="*/ 1014033 w 7743949"/>
              <a:gd name="connsiteY30" fmla="*/ 1954861 h 6858000"/>
              <a:gd name="connsiteX31" fmla="*/ 385244 w 7743949"/>
              <a:gd name="connsiteY31" fmla="*/ 1589421 h 6858000"/>
              <a:gd name="connsiteX32" fmla="*/ 69234 w 7743949"/>
              <a:gd name="connsiteY32" fmla="*/ 1042874 h 6858000"/>
              <a:gd name="connsiteX33" fmla="*/ 0 w 7743949"/>
              <a:gd name="connsiteY33" fmla="*/ 9231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743949" h="6858000">
                <a:moveTo>
                  <a:pt x="956085" y="2071857"/>
                </a:moveTo>
                <a:cubicBezTo>
                  <a:pt x="956085" y="2071857"/>
                  <a:pt x="956085" y="2071857"/>
                  <a:pt x="4999548" y="2071857"/>
                </a:cubicBezTo>
                <a:cubicBezTo>
                  <a:pt x="5252811" y="2071857"/>
                  <a:pt x="5497339" y="2211072"/>
                  <a:pt x="5619604" y="2437296"/>
                </a:cubicBezTo>
                <a:cubicBezTo>
                  <a:pt x="5619604" y="2437296"/>
                  <a:pt x="5619604" y="2437296"/>
                  <a:pt x="7645701" y="5926372"/>
                </a:cubicBezTo>
                <a:cubicBezTo>
                  <a:pt x="7776699" y="6143896"/>
                  <a:pt x="7776699" y="6422327"/>
                  <a:pt x="7645701" y="6639850"/>
                </a:cubicBezTo>
                <a:cubicBezTo>
                  <a:pt x="7645701" y="6639850"/>
                  <a:pt x="7645701" y="6639850"/>
                  <a:pt x="7538856" y="6823844"/>
                </a:cubicBezTo>
                <a:lnTo>
                  <a:pt x="7519022" y="6858000"/>
                </a:lnTo>
                <a:lnTo>
                  <a:pt x="0" y="6858000"/>
                </a:lnTo>
                <a:lnTo>
                  <a:pt x="0" y="3003362"/>
                </a:lnTo>
                <a:lnTo>
                  <a:pt x="144017" y="2754282"/>
                </a:lnTo>
                <a:cubicBezTo>
                  <a:pt x="203181" y="2651956"/>
                  <a:pt x="264254" y="2546330"/>
                  <a:pt x="327296" y="2437296"/>
                </a:cubicBezTo>
                <a:cubicBezTo>
                  <a:pt x="458294" y="2211072"/>
                  <a:pt x="694090" y="2071857"/>
                  <a:pt x="956085" y="2071857"/>
                </a:cubicBezTo>
                <a:close/>
                <a:moveTo>
                  <a:pt x="6281397" y="1163923"/>
                </a:moveTo>
                <a:cubicBezTo>
                  <a:pt x="6281397" y="1163923"/>
                  <a:pt x="6281397" y="1163923"/>
                  <a:pt x="7148441" y="1163923"/>
                </a:cubicBezTo>
                <a:cubicBezTo>
                  <a:pt x="7202749" y="1163923"/>
                  <a:pt x="7255183" y="1193775"/>
                  <a:pt x="7281401" y="1242285"/>
                </a:cubicBezTo>
                <a:cubicBezTo>
                  <a:pt x="7281401" y="1242285"/>
                  <a:pt x="7281401" y="1242285"/>
                  <a:pt x="7715859" y="1990451"/>
                </a:cubicBezTo>
                <a:cubicBezTo>
                  <a:pt x="7743949" y="2037095"/>
                  <a:pt x="7743949" y="2096799"/>
                  <a:pt x="7715859" y="2143443"/>
                </a:cubicBezTo>
                <a:cubicBezTo>
                  <a:pt x="7715859" y="2143443"/>
                  <a:pt x="7715859" y="2143443"/>
                  <a:pt x="7281401" y="2891610"/>
                </a:cubicBezTo>
                <a:cubicBezTo>
                  <a:pt x="7255183" y="2940119"/>
                  <a:pt x="7202749" y="2969971"/>
                  <a:pt x="7148441" y="2969971"/>
                </a:cubicBezTo>
                <a:cubicBezTo>
                  <a:pt x="7148441" y="2969971"/>
                  <a:pt x="7148441" y="2969971"/>
                  <a:pt x="6281397" y="2969971"/>
                </a:cubicBezTo>
                <a:cubicBezTo>
                  <a:pt x="6225217" y="2969971"/>
                  <a:pt x="6174655" y="2940119"/>
                  <a:pt x="6146565" y="2891610"/>
                </a:cubicBezTo>
                <a:cubicBezTo>
                  <a:pt x="6146565" y="2891610"/>
                  <a:pt x="6146565" y="2891610"/>
                  <a:pt x="5713979" y="2143443"/>
                </a:cubicBezTo>
                <a:cubicBezTo>
                  <a:pt x="5685889" y="2096799"/>
                  <a:pt x="5685889" y="2037095"/>
                  <a:pt x="5713979" y="1990451"/>
                </a:cubicBezTo>
                <a:cubicBezTo>
                  <a:pt x="5713979" y="1990451"/>
                  <a:pt x="5713979" y="1990451"/>
                  <a:pt x="6146565" y="1242285"/>
                </a:cubicBezTo>
                <a:cubicBezTo>
                  <a:pt x="6174655" y="1193775"/>
                  <a:pt x="6225217" y="1163923"/>
                  <a:pt x="6281397" y="1163923"/>
                </a:cubicBezTo>
                <a:close/>
                <a:moveTo>
                  <a:pt x="0" y="0"/>
                </a:moveTo>
                <a:lnTo>
                  <a:pt x="6600525" y="0"/>
                </a:lnTo>
                <a:lnTo>
                  <a:pt x="6486618" y="196155"/>
                </a:lnTo>
                <a:cubicBezTo>
                  <a:pt x="6261242" y="584267"/>
                  <a:pt x="5994130" y="1044253"/>
                  <a:pt x="5677553" y="1589421"/>
                </a:cubicBezTo>
                <a:cubicBezTo>
                  <a:pt x="5555288" y="1815646"/>
                  <a:pt x="5310759" y="1954861"/>
                  <a:pt x="5057496" y="1954861"/>
                </a:cubicBezTo>
                <a:cubicBezTo>
                  <a:pt x="5057496" y="1954861"/>
                  <a:pt x="5057496" y="1954861"/>
                  <a:pt x="1014033" y="1954861"/>
                </a:cubicBezTo>
                <a:cubicBezTo>
                  <a:pt x="752038" y="1954861"/>
                  <a:pt x="516243" y="1815646"/>
                  <a:pt x="385244" y="1589421"/>
                </a:cubicBezTo>
                <a:cubicBezTo>
                  <a:pt x="385244" y="1589421"/>
                  <a:pt x="385244" y="1589421"/>
                  <a:pt x="69234" y="1042874"/>
                </a:cubicBezTo>
                <a:lnTo>
                  <a:pt x="0" y="9231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718091-FDE7-DC80-8915-C64618AC6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744" y="349858"/>
            <a:ext cx="4761461" cy="1351722"/>
          </a:xfrm>
        </p:spPr>
        <p:txBody>
          <a:bodyPr anchor="ctr">
            <a:normAutofit/>
          </a:bodyPr>
          <a:lstStyle/>
          <a:p>
            <a:r>
              <a:rPr lang="en-US" b="0" i="0"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NLP tools with python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07684-043D-1988-AD65-8AC1A0730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746" y="2863018"/>
            <a:ext cx="4666592" cy="3304451"/>
          </a:xfrm>
        </p:spPr>
        <p:txBody>
          <a:bodyPr>
            <a:normAutofit/>
          </a:bodyPr>
          <a:lstStyle/>
          <a:p>
            <a:r>
              <a:rPr lang="en-US" sz="2400" b="0" i="0"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Python and the Natural Language Toolkit (NLTK)</a:t>
            </a:r>
          </a:p>
          <a:p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7" name="Graphic 6" descr="Books">
            <a:extLst>
              <a:ext uri="{FF2B5EF4-FFF2-40B4-BE49-F238E27FC236}">
                <a16:creationId xmlns:a16="http://schemas.microsoft.com/office/drawing/2014/main" id="{071CC3CE-675F-A4F2-C399-45737F820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36576" y="1261638"/>
            <a:ext cx="3858600" cy="385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40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735AD8-AC44-1F9F-73F4-4B638500B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289146"/>
            <a:ext cx="4153626" cy="4279709"/>
          </a:xfrm>
        </p:spPr>
        <p:txBody>
          <a:bodyPr anchor="ctr">
            <a:normAutofit/>
          </a:bodyPr>
          <a:lstStyle/>
          <a:p>
            <a:pPr algn="r"/>
            <a:r>
              <a:rPr lang="en-US" sz="5400">
                <a:solidFill>
                  <a:schemeClr val="bg1"/>
                </a:solidFill>
              </a:rPr>
              <a:t>projects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2BF2FB-8A96-4B53-86A0-04755C545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3027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893D4739-55F8-4E73-8F98-AF42D54BD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1AA190F-FB42-4BED-8AA1-A5A01B43C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C06DC-5AE6-1774-BB06-753511EDD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4140" y="1854601"/>
            <a:ext cx="4776711" cy="3148798"/>
          </a:xfrm>
        </p:spPr>
        <p:txBody>
          <a:bodyPr anchor="ctr">
            <a:normAutofit/>
          </a:bodyPr>
          <a:lstStyle/>
          <a:p>
            <a:r>
              <a:rPr lang="en-US" sz="4000" dirty="0"/>
              <a:t>Climate Change</a:t>
            </a:r>
          </a:p>
          <a:p>
            <a:r>
              <a:rPr lang="en-US" sz="4000" dirty="0"/>
              <a:t>Q&amp;A Generation</a:t>
            </a:r>
          </a:p>
        </p:txBody>
      </p:sp>
    </p:spTree>
    <p:extLst>
      <p:ext uri="{BB962C8B-B14F-4D97-AF65-F5344CB8AC3E}">
        <p14:creationId xmlns:p14="http://schemas.microsoft.com/office/powerpoint/2010/main" val="1432754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935</TotalTime>
  <Words>309</Words>
  <Application>Microsoft Office PowerPoint</Application>
  <PresentationFormat>Widescreen</PresentationFormat>
  <Paragraphs>80</Paragraphs>
  <Slides>28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</vt:lpstr>
      <vt:lpstr>Calibri</vt:lpstr>
      <vt:lpstr>Calibri Light</vt:lpstr>
      <vt:lpstr>Century Gothic</vt:lpstr>
      <vt:lpstr>Courier New</vt:lpstr>
      <vt:lpstr>IBM Plex Sans</vt:lpstr>
      <vt:lpstr>Impact</vt:lpstr>
      <vt:lpstr>Office Theme</vt:lpstr>
      <vt:lpstr>Vapor Trail</vt:lpstr>
      <vt:lpstr>1_Office Theme</vt:lpstr>
      <vt:lpstr>PowerPoint Presentation</vt:lpstr>
      <vt:lpstr>Presenter name : Abd El Rahman Khaled Kishar Email address : kisharabdelrahman@gmail.com     LinkedIn : https://www.linkedin.com/in/abdelrahman-kishar-20a45b210/            </vt:lpstr>
      <vt:lpstr>Faculty of Computers and artificial intelligence Cairo University</vt:lpstr>
      <vt:lpstr>Natural Language Processing - NLP</vt:lpstr>
      <vt:lpstr>What is natural language processing? </vt:lpstr>
      <vt:lpstr>NLP use cases</vt:lpstr>
      <vt:lpstr>NLP use cases</vt:lpstr>
      <vt:lpstr>NLP tools with python</vt:lpstr>
      <vt:lpstr>projects</vt:lpstr>
      <vt:lpstr>Climate Change </vt:lpstr>
      <vt:lpstr>PowerPoint Presentation</vt:lpstr>
      <vt:lpstr>PowerPoint Presentation</vt:lpstr>
      <vt:lpstr>PowerPoint Presentation</vt:lpstr>
      <vt:lpstr>Q&amp;A Generation </vt:lpstr>
      <vt:lpstr>Data cleaning &amp; preprocessing</vt:lpstr>
      <vt:lpstr>Extract Key Phrase</vt:lpstr>
      <vt:lpstr>Keyphrase sentance mapping</vt:lpstr>
      <vt:lpstr>Models Used</vt:lpstr>
      <vt:lpstr>Finally, CSV File</vt:lpstr>
      <vt:lpstr>PowerPoint Presentation</vt:lpstr>
      <vt:lpstr>PowerPoint Presentation</vt:lpstr>
      <vt:lpstr>PowerPoint Presentation</vt:lpstr>
      <vt:lpstr>Coding time</vt:lpstr>
      <vt:lpstr>Thank you for your attention !</vt:lpstr>
      <vt:lpstr>Finally Helmet detection for motorcycles</vt:lpstr>
      <vt:lpstr>Finally \</vt:lpstr>
      <vt:lpstr>Finally</vt:lpstr>
      <vt:lpstr>Finally Computer vision and Artificial Intelligence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Presenter name : Abd El Rahman Khaled Kishar Email address : kisharabdelrahman@gmail.com     LinkedIn : https://www.linkedin.com/in/abdelrahman-kishar-20a45b210/            </dc:title>
  <dc:creator>abdelrahman kishar</dc:creator>
  <cp:lastModifiedBy>abdelrahman kishar</cp:lastModifiedBy>
  <cp:revision>14</cp:revision>
  <dcterms:created xsi:type="dcterms:W3CDTF">2022-10-06T21:08:04Z</dcterms:created>
  <dcterms:modified xsi:type="dcterms:W3CDTF">2023-09-05T23:53:53Z</dcterms:modified>
</cp:coreProperties>
</file>